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e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58" r:id="rId7"/>
    <p:sldId id="286" r:id="rId8"/>
    <p:sldId id="287" r:id="rId9"/>
    <p:sldId id="289" r:id="rId10"/>
    <p:sldId id="290" r:id="rId11"/>
    <p:sldId id="291" r:id="rId12"/>
    <p:sldId id="292" r:id="rId13"/>
    <p:sldId id="293" r:id="rId14"/>
    <p:sldId id="294" r:id="rId15"/>
    <p:sldId id="285" r:id="rId16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90"/>
    <p:restoredTop sz="94576"/>
  </p:normalViewPr>
  <p:slideViewPr>
    <p:cSldViewPr snapToGrid="0" snapToObjects="1">
      <p:cViewPr varScale="1">
        <p:scale>
          <a:sx n="134" d="100"/>
          <a:sy n="134" d="100"/>
        </p:scale>
        <p:origin x="2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81BE37-A5E0-7D4F-9410-A2AF7BCAEE0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/>
            </a:pPr>
            <a:endParaRPr lang="en-US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MS Gothic" pitchFamily="2"/>
              <a:cs typeface="MS Gothic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A08F9-8757-BA4E-A47F-65AD69C9938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/>
            </a:pPr>
            <a:endParaRPr lang="en-US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MS Gothic" pitchFamily="2"/>
              <a:cs typeface="MS Gothic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A40C2-B931-4E43-8DB3-B98285018557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/>
            </a:pPr>
            <a:endParaRPr lang="en-US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MS Gothic" pitchFamily="2"/>
              <a:cs typeface="MS Gothic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8FB63-26BF-6D44-BDD3-2718E68883B1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compatLnSpc="0">
            <a:noAutofit/>
          </a:bodyPr>
          <a:lstStyle/>
          <a:p>
            <a:pPr marL="0" marR="0" lvl="0" indent="0" algn="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/>
            </a:pPr>
            <a:fld id="{696F4861-D3ED-924A-84FB-CF4E8F6BDB9D}" type="slidenum">
              <a:t>‹#›</a:t>
            </a:fld>
            <a:endParaRPr lang="en-US" sz="14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MS Gothic" pitchFamily="2"/>
              <a:cs typeface="MS Gothic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44873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BE01AE-D442-D340-9B65-B5A17D3CB2F8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772400" cy="100584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1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MS Gothic" pitchFamily="2"/>
              <a:cs typeface="MS Gothic" pitchFamily="2"/>
            </a:endParaRPr>
          </a:p>
        </p:txBody>
      </p:sp>
      <p:sp>
        <p:nvSpPr>
          <p:cNvPr id="3" name="Slide Image Placeholder 2">
            <a:extLst>
              <a:ext uri="{FF2B5EF4-FFF2-40B4-BE49-F238E27FC236}">
                <a16:creationId xmlns:a16="http://schemas.microsoft.com/office/drawing/2014/main" id="{4B6CDCFE-1653-2448-AFCF-7D58E655D9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3200"/>
            <a:ext cx="5027760" cy="377064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4" name="Notes Placeholder 3">
            <a:extLst>
              <a:ext uri="{FF2B5EF4-FFF2-40B4-BE49-F238E27FC236}">
                <a16:creationId xmlns:a16="http://schemas.microsoft.com/office/drawing/2014/main" id="{8230B353-E661-834A-BFEE-E5D4FE61A918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960" y="4776840"/>
            <a:ext cx="6216479" cy="4524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7CAEF42B-F71F-ED49-B643-0779C4E14F8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-360"/>
            <a:ext cx="3371760" cy="5018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18"/>
                <a:ea typeface="MS Gothic" pitchFamily="2"/>
                <a:cs typeface="MS Gothic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0BB3E5A-C640-9C40-8A4E-28FC06CCDEB7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8479" y="-360"/>
            <a:ext cx="3372120" cy="5018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18"/>
                <a:ea typeface="MS Gothic" pitchFamily="2"/>
                <a:cs typeface="MS Gothic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6A3DBF1-7CE5-6344-8A79-01E57955633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4760"/>
            <a:ext cx="3371760" cy="50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800" b="0" i="0" u="none" strike="noStrike" baseline="0">
                <a:solidFill>
                  <a:srgbClr val="000000"/>
                </a:solidFill>
                <a:latin typeface="Arial" pitchFamily="18"/>
                <a:ea typeface="MS Gothic" pitchFamily="2"/>
                <a:cs typeface="MS Gothic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FDFC1D-2046-324C-BDAB-91A2F3C5316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8479" y="9554760"/>
            <a:ext cx="3372120" cy="50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GB" sz="1400" b="0" i="0" u="none" strike="noStrike" baseline="0">
                <a:solidFill>
                  <a:srgbClr val="000000"/>
                </a:solidFill>
                <a:latin typeface="Times New Roman" pitchFamily="18"/>
                <a:ea typeface="Lucida Sans Unicode" pitchFamily="2"/>
                <a:cs typeface="Lucida Sans Unicode" pitchFamily="2"/>
              </a:defRPr>
            </a:lvl1pPr>
          </a:lstStyle>
          <a:p>
            <a:pPr lvl="0"/>
            <a:fld id="{93791B6B-E6C6-574A-8883-D324B8657DCF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012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0">
      <a:lnSpc>
        <a:spcPct val="100000"/>
      </a:lnSpc>
      <a:spcBef>
        <a:spcPts val="448"/>
      </a:spcBef>
      <a:spcAft>
        <a:spcPts val="0"/>
      </a:spcAft>
      <a:tabLst>
        <a:tab pos="0" algn="l"/>
        <a:tab pos="457200" algn="l"/>
        <a:tab pos="914400" algn="l"/>
        <a:tab pos="1371599" algn="l"/>
        <a:tab pos="1828800" algn="l"/>
        <a:tab pos="2286000" algn="l"/>
        <a:tab pos="2743199" algn="l"/>
        <a:tab pos="3200400" algn="l"/>
        <a:tab pos="3657600" algn="l"/>
        <a:tab pos="4114800" algn="l"/>
        <a:tab pos="4572000" algn="l"/>
        <a:tab pos="5029200" algn="l"/>
        <a:tab pos="5486399" algn="l"/>
        <a:tab pos="5943600" algn="l"/>
        <a:tab pos="6400799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lang="en-US" sz="1200" b="0" i="0" u="none" strike="noStrike" baseline="0">
        <a:ln>
          <a:noFill/>
        </a:ln>
        <a:solidFill>
          <a:srgbClr val="000000"/>
        </a:solidFill>
        <a:latin typeface="Times New Roman" pitchFamily="18"/>
        <a:ea typeface="Arial Unicode MS" pitchFamily="2"/>
        <a:cs typeface="Tahom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FFE39B37-7EAA-5F4D-BFE1-14AB0413EA0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064001A4-F32C-E347-87CD-D844FCD7FABA}" type="slidenum">
              <a:t>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615C7A-3B77-9543-A219-B7BF7443A4F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0F1798-E3E7-3647-802F-600C04B7471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6280"/>
          </a:xfrm>
        </p:spPr>
        <p:txBody>
          <a:bodyPr>
            <a:spAutoFit/>
          </a:bodyPr>
          <a:lstStyle/>
          <a:p>
            <a:pPr marL="216000" indent="-216000">
              <a:tabLst/>
            </a:pPr>
            <a:endParaRPr lang="en-US" sz="2000" kern="1200">
              <a:latin typeface="Arial" pitchFamily="18"/>
              <a:ea typeface="ＭＳ Ｐゴシック" pitchFamily="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90CB622-C8CD-964A-86EE-2098C4C1C3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C4BD9A8-61CE-0A44-B6EF-28CCA4A79B9C}" type="slidenum">
              <a:t>10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B43C6-2E38-FE4A-B85D-64ED43837D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26763-546D-5149-BFDC-CF32BDF3AB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pPr marL="216000" indent="-216000">
              <a:tabLst/>
            </a:pPr>
            <a:endParaRPr lang="en-US" sz="2000" kern="1200">
              <a:latin typeface="Arial" pitchFamily="18"/>
              <a:ea typeface="ＭＳ Ｐゴシック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25769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90CB622-C8CD-964A-86EE-2098C4C1C3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C4BD9A8-61CE-0A44-B6EF-28CCA4A79B9C}" type="slidenum">
              <a:t>11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B43C6-2E38-FE4A-B85D-64ED43837D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26763-546D-5149-BFDC-CF32BDF3AB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pPr marL="216000" indent="-216000">
              <a:tabLst/>
            </a:pPr>
            <a:endParaRPr lang="en-US" sz="2000" kern="1200">
              <a:latin typeface="Arial" pitchFamily="18"/>
              <a:ea typeface="ＭＳ Ｐゴシック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02657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30868D92-B2E5-DB45-BA9F-6D2D87D556D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D973E70E-3E28-8043-BFFC-5BCE616999D6}" type="slidenum">
              <a:t>12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198785-16A5-A041-A283-FBD1D4554DA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361439-FA6F-D843-9950-C07116D4C1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pPr marL="216000" indent="-216000">
              <a:tabLst/>
            </a:pPr>
            <a:endParaRPr lang="en-US" sz="2000" kern="1200">
              <a:latin typeface="Arial" pitchFamily="18"/>
              <a:ea typeface="ＭＳ Ｐゴシック" pitchFamily="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615BC356-42DE-9A4B-8757-A62DD506FB7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48349483-A85A-9E43-B9B2-3ACA1502B3EE}" type="slidenum">
              <a:t>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FBDE7D-C8B1-2745-8EB2-D09A0797C31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0733C4-B0FC-1D46-AD10-8947A2E470C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pPr marL="216000" indent="-216000">
              <a:tabLst/>
            </a:pPr>
            <a:endParaRPr lang="en-US" sz="2000" kern="1200">
              <a:latin typeface="Arial" pitchFamily="18"/>
              <a:ea typeface="ＭＳ Ｐゴシック" pitchFamily="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90CB622-C8CD-964A-86EE-2098C4C1C3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C4BD9A8-61CE-0A44-B6EF-28CCA4A79B9C}" type="slidenum">
              <a:t>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B43C6-2E38-FE4A-B85D-64ED43837D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26763-546D-5149-BFDC-CF32BDF3AB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pPr marL="216000" indent="-216000">
              <a:tabLst/>
            </a:pPr>
            <a:endParaRPr lang="en-US" sz="2000" kern="1200">
              <a:latin typeface="Arial" pitchFamily="18"/>
              <a:ea typeface="ＭＳ Ｐゴシック" pitchFamily="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90CB622-C8CD-964A-86EE-2098C4C1C3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C4BD9A8-61CE-0A44-B6EF-28CCA4A79B9C}" type="slidenum">
              <a:t>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B43C6-2E38-FE4A-B85D-64ED43837D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26763-546D-5149-BFDC-CF32BDF3AB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pPr marL="216000" indent="-216000">
              <a:tabLst/>
            </a:pPr>
            <a:endParaRPr lang="en-US" sz="2000" kern="1200">
              <a:latin typeface="Arial" pitchFamily="18"/>
              <a:ea typeface="ＭＳ Ｐゴシック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07047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90CB622-C8CD-964A-86EE-2098C4C1C3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C4BD9A8-61CE-0A44-B6EF-28CCA4A79B9C}" type="slidenum">
              <a:t>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B43C6-2E38-FE4A-B85D-64ED43837D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26763-546D-5149-BFDC-CF32BDF3AB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pPr marL="216000" indent="-216000">
              <a:tabLst/>
            </a:pPr>
            <a:endParaRPr lang="en-US" sz="2000" kern="1200">
              <a:latin typeface="Arial" pitchFamily="18"/>
              <a:ea typeface="ＭＳ Ｐゴシック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79586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90CB622-C8CD-964A-86EE-2098C4C1C3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C4BD9A8-61CE-0A44-B6EF-28CCA4A79B9C}" type="slidenum">
              <a:t>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B43C6-2E38-FE4A-B85D-64ED43837D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26763-546D-5149-BFDC-CF32BDF3AB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pPr marL="216000" indent="-216000">
              <a:tabLst/>
            </a:pPr>
            <a:endParaRPr lang="en-US" sz="2000" kern="1200">
              <a:latin typeface="Arial" pitchFamily="18"/>
              <a:ea typeface="ＭＳ Ｐゴシック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024819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90CB622-C8CD-964A-86EE-2098C4C1C3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C4BD9A8-61CE-0A44-B6EF-28CCA4A79B9C}" type="slidenum">
              <a:t>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B43C6-2E38-FE4A-B85D-64ED43837D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26763-546D-5149-BFDC-CF32BDF3AB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pPr marL="216000" indent="-216000">
              <a:tabLst/>
            </a:pPr>
            <a:endParaRPr lang="en-US" sz="2000" kern="1200">
              <a:latin typeface="Arial" pitchFamily="18"/>
              <a:ea typeface="ＭＳ Ｐゴシック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90328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90CB622-C8CD-964A-86EE-2098C4C1C3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C4BD9A8-61CE-0A44-B6EF-28CCA4A79B9C}" type="slidenum">
              <a:t>8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B43C6-2E38-FE4A-B85D-64ED43837D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26763-546D-5149-BFDC-CF32BDF3AB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pPr marL="216000" indent="-216000">
              <a:tabLst/>
            </a:pPr>
            <a:endParaRPr lang="en-US" sz="2000" kern="1200">
              <a:latin typeface="Arial" pitchFamily="18"/>
              <a:ea typeface="ＭＳ Ｐゴシック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48438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D90CB622-C8CD-964A-86EE-2098C4C1C3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C4BD9A8-61CE-0A44-B6EF-28CCA4A79B9C}" type="slidenum">
              <a:t>9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B43C6-2E38-FE4A-B85D-64ED43837D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26763-546D-5149-BFDC-CF32BDF3AB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435920"/>
          </a:xfrm>
        </p:spPr>
        <p:txBody>
          <a:bodyPr/>
          <a:lstStyle/>
          <a:p>
            <a:pPr marL="216000" indent="-216000">
              <a:tabLst/>
            </a:pPr>
            <a:endParaRPr lang="en-US" sz="2000" kern="1200">
              <a:latin typeface="Arial" pitchFamily="18"/>
              <a:ea typeface="ＭＳ Ｐゴシック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60286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E749E-909A-E449-9195-EFD9ED5A3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6CA852-15E4-F343-82E2-E4D81613B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4C335-B07E-4746-902D-2A4B77D941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FC2173B-4EBF-2C43-9AA5-2F7E068B3C87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05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F7EA-3F68-5246-8C90-618ED08A3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71E20E-9C50-994C-944F-E454D5D9A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9089C-2E91-B244-B6BF-D2C447A5EB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63143174-6BE2-9C4C-83F7-B0B08038092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8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C79AFF-D15E-7C45-9A23-59B14FF1D7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685088" y="12700"/>
            <a:ext cx="2393950" cy="6251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DFE984-511E-8C47-AE79-D7134103E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12700"/>
            <a:ext cx="7029450" cy="6251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01197-F13C-2241-A8FB-688FE2B8DC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C150266-45FE-A443-981D-CA72B2C78AF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118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D357D-0262-7647-A1DE-07513C756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984FD-07BD-6648-9130-321FAB966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7253A-2905-944B-92BD-609C99EB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36A47-B40F-8B4D-890B-3A4509ABB7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4B57F0EE-370C-CD4C-A881-C9076361D1EE}" type="slidenum">
              <a:t>‹#›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8286E0-18F2-4748-8CFC-AB778E8218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46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2E0B2-DB5E-2B4A-9B33-7F63A48D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5E71A-5733-924E-AE1F-CFE8D2E12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C7B96-A9D2-5847-B246-F3130BF98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EFEF2-73CD-534A-A90C-89993373E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F1460A8D-389C-A645-85CE-F817F482068D}" type="slidenum">
              <a:t>‹#›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A8E9A7-0744-B344-835D-D7C3B117212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09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E0C0-D9A0-F140-B9E7-6B17C360F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2E7B1-B98E-8340-99A1-005CF1BBB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15F06-0412-6D45-93D6-C933D673A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9E968F-B058-594B-8E55-946FC106B1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3CE4E9E2-45C4-A44D-80F8-AF8196254983}" type="slidenum">
              <a:t>‹#›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AB5BC-6317-B14C-9A56-342A7048F2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2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8A48-97AD-C949-9BAF-9D06DFFF1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AAC06-23E2-444C-885F-FC5879912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70989B-649D-574D-AF36-2D282E405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48B6B-B038-AD47-B6AE-2CFE95F34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03698-056F-8543-985F-091B339773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97D5B074-540E-C54F-930B-ED37F2338DA6}" type="slidenum">
              <a:t>‹#›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C2A5DE-0045-4542-8232-57ABFC39FCE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54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08264-C506-064A-B6F4-BAABB5DBE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6F6B8-F4A6-D249-B4FE-C57A81DE7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6D977-FBFE-2E4E-B2D3-A2FEFCE488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3AA523-21B4-9B43-94E2-FEBB59F36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DD73C6-83B6-9148-A4A9-577D79AF19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79537-F6F6-BE40-B089-16A770A40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5E4779-667C-3F41-8082-7889182B48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981BC4F0-6DF5-1C4C-A405-ED3AD10924A8}" type="slidenum">
              <a:t>‹#›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57656C2-E94F-6146-ADCD-6DE369DCB2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96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C6F25-6B79-8944-B89E-4B5F71E9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BA88AD-B2D5-FA4C-8AE7-8ABC5952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51483-A36B-C146-A378-B390E5A65C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C01D161C-A4BE-3840-8276-587661F74350}" type="slidenum">
              <a:t>‹#›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94475-702D-C74C-A762-5EEC08880F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7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79653-0867-7545-85AF-D9852C760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0815D-BCC6-D14E-AC7C-1568C700B3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CCBE5327-E2F9-0541-8E0A-374FAB2AF720}" type="slidenum"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B4C981-BB97-5B46-9EC4-6D5AB1FB0C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919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2E00F-FF4A-C04D-B1FD-9206A03D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C8089-A19A-BE46-939D-E2635E128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DB27B-9169-A143-85FF-6280004A9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00D28-6897-614A-93E2-628B25EAC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6AF61-33A0-454B-A4B3-A38EA6B337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107FC6F7-801E-684B-84B4-9814CECA95F2}" type="slidenum">
              <a:t>‹#›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74E1A0E-3994-5442-8FCB-C8C28832C6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7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E7FCC-B6E4-3947-BD4E-DD849A68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76A7D-A932-A342-BA51-44527CD15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D9CC8-FA53-5747-A640-2008AF0051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17E1426D-B824-9649-A66B-1BACE8C26D1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8184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7E736-DC58-6B47-B455-3BAD90F2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659B6F-EB81-7F40-A672-772239A412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8E431-9329-1545-B063-83F4DD7FB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DA0BF-46D0-E54E-B2BA-0FFAA33F2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D282E-53A6-C141-AEFA-5DB94E3827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4DD85158-3191-FD4F-AFF5-4EF2032F513D}" type="slidenum">
              <a:t>‹#›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90DC5F-4772-3043-9AB0-47C16A472E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70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82690-208D-9F4C-86D1-873D3B662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90DC5B-099A-6E42-A379-7B5F4ABE5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EF052-395E-7446-9EC5-AE315BEFF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59800-8321-184D-81AF-8B551128D5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C4340940-5DCA-6147-BC7E-47E306806E5D}" type="slidenum">
              <a:t>‹#›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8FE596-2AD9-9B4D-9AE4-F34B44A7EC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50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B7FA51-0817-FA42-BAAA-A84F60478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6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894D1D-6DB8-914A-99EF-F61C80D07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456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97BCB-6384-CB4A-8623-3C664CE57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E8D00-50A3-3547-856A-6E3FC48C9E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9FC623DB-6184-7D43-80BD-2508DAAF4CBE}" type="slidenum">
              <a:t>‹#›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C7C9A-756B-9346-B312-12623B0259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914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CAE1-9B9B-DE45-9CE5-78F7014D2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FC63CA-BEAA-5B4D-814D-9B1E9CC459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01EF9-F2FF-4342-A239-8F8FB17D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10972-CCDA-D449-96CC-AF8C0BD13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5C4CB-D540-6D4B-8F98-23994A5C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BE70552-35FC-F641-A8CF-C8FB6FC3261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877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222C-5819-F142-879D-97071130F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34065-A6F4-0A45-B76D-A2DD10DCD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914FD-8571-AC45-8C56-1B7B0C167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0F1E3-87FC-3745-9621-A9D56586A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A7AC7-38EC-F34F-97B1-0C12C400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29022A0-C0EE-3D4C-B340-F15A77A32FC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117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82BC3-47F8-4940-8A80-D7CDF0B6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789F8-9DC0-2241-A025-4CA5E37CB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3B4E1-7F98-D540-A7B9-B803D353F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F3EEE-FF0A-AB45-A7B5-2F42011B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9D202-2FAB-9248-93C4-66F92120E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683903-E60D-E741-8844-28F390279B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476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25CFD-776C-CB45-B536-B922DC12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8E36B-E0FE-344C-9790-78CE1CBDA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313" y="914400"/>
            <a:ext cx="4667250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C1894-57C9-8045-95A8-5ECEA1F77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60963" y="914400"/>
            <a:ext cx="4668837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1CA4B-2A67-0349-A771-D86A64BA9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10CA5-16CB-1E4E-B48E-4D366BCB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1927A-4110-E748-B8D4-518A12F23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C86888-937F-3142-A294-4E9E70BDD24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163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57A50-FD8E-7046-878B-93DFAEBC8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946A-D77F-5E49-8BBC-27579FCAD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F8251-3C47-B347-A434-B23F14BC1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61DA62-7014-514F-9887-FC396CB526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D5B913-7BD6-A749-A2B1-A9F5693F1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C1E8ED-E3F9-9144-BDF4-89FD4E4D7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04EC46-1CB8-9543-ADEB-3681330E3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0F5DFF-1BBC-4249-B2AC-003F7A9C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79A39A0-A122-C443-B26C-DA31769453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933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F2D62-B129-7549-B017-45EEB0E76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E847B-C349-2146-BD35-2F9598321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23FBBB-30D5-C849-8F14-D73BE3199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44175-2494-BB42-AE9B-5E8B19FCF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15828D-8638-4041-9905-46C57DE3C60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2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3B684-9164-D140-9599-5CF2E734C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DAC15-4B0E-C847-9D9C-B2BF43CD0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F1EBD-3A3A-DC42-9B4B-068E5CB0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68007F5-E2BE-4A4D-9079-D2E7A8D5D00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9234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05355-FF5A-7E44-8124-EBF01EC74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7BFD3-1C44-6643-885A-8653AC3A1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0D3E1-9A34-BE48-B42A-E8A1DC17E9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56ECAC73-CA0A-E947-B65D-08B6B7D69E4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6331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C2EA-47A8-404C-AAB7-05B1EE24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D219A-6502-554E-BDE9-E2682D3D5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CF439-186D-814E-9BCD-0202CC050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86109-ABB6-9741-9D8F-C69AA187C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EA63E-1F2A-2840-9BBC-C3BC501AE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F2536-0989-BB4A-AA0C-12B45483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4C18848-7CD4-2848-90D9-3586BFB708B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473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E8F7D-6E6F-904E-B6B7-31F83219B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CCA0F3-D337-AB49-817F-5063429D0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797B0-ED31-AB4A-9D0E-CEFCE757E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2C2FF-BA3D-F140-A136-75C7BADF4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56A5F-0713-404A-99B8-8C2FB007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DB17E-2F39-AA4B-86A7-46C11991D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A7B18AB-5E4F-B347-8B4C-AE9C2CE5BF5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893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0A23-F12C-F04C-B1AB-7E95680A2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51ABE-9EF0-C94D-9935-A48FB3E29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F03DA-EB83-2A4C-9913-71258EE6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6E33D-25D6-B943-8C03-17A3932D9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38361-8E39-684C-97C2-97256F00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476EF2-A10A-EE42-8EEE-41AF2672E25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454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8CDF5-13AB-DF4D-9548-43670AE41C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458075" y="301625"/>
            <a:ext cx="2371725" cy="56022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792CA-C177-A243-B96F-7D9313A8DE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41313" y="301625"/>
            <a:ext cx="6964362" cy="56022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C2004-61E3-E948-BCA2-E34384FD2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B2EE3-FD45-BC41-A6F1-9D6E2E696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FEA88-E204-D044-BA76-4908C3CA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BEA61A5-5D39-6245-AEC8-86F8F5624D1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711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6AE3-A680-1B4F-824E-7A67EE6F3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AEAE9-ABF8-B745-A3EE-643F0C4D2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C4F6B-0A2B-0942-832A-654EFA34C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898A9-53DA-1D4E-A6B5-B6B788AFA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16DB9-1FAD-EB48-ADE0-4D761C01E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8C35BBE-3F80-6D4E-98ED-234471301E0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029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1C23E-2E18-D549-8971-E44801EF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78C87-4C3E-6642-9969-831626CE8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34969-C4C0-1B40-B19D-9FD3A734E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FEF3F-A274-F74F-A9C3-8457CAA9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305F2-582E-8847-A059-3D2EAC9C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A1807B8-6DE6-6D45-8D7D-013A968988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65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C529-5AC2-3940-AF95-A534FE10C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B0B68F-7FF5-F947-8DB2-B4CC861A2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BB4F-6945-C649-A467-0CC93918F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EC0E4-5A3B-3848-A681-7EC263FA9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656B7-47F2-EB45-8CF7-66F7CDC2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2165B7-6602-E743-875A-007527205E0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111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14410-BEB3-2F47-8B31-697188E9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9C91-0ACA-F344-BAB6-0C6B231EA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6982A6-D9F9-EB4B-A3B5-37716C94D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6513" y="1768475"/>
            <a:ext cx="4460875" cy="4989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78068-6592-7D46-9C9B-22BD87059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59A0C-CEC9-9044-81F5-15E029D53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DE3E4-F812-D341-A30E-A1B3410D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AD2E3A9-414E-D441-B45E-22850A4170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461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6F8E-D869-BE45-AC54-8EEA45A39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D616D-AEEF-FE46-81FB-5FAE2C5B9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E882B-DA27-F84C-A7BD-0972A6847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3C513-EA38-934B-8F15-0D1DF5C9E9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096072-2AAC-644A-82CE-A183BA8721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3A4633-69E0-B54C-917A-B66C809B2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40FA9C-906B-BF43-8293-981FF1E24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32918B-BF76-2A46-9679-A3C5641F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F28A061-901C-7B47-B6EB-F97517460C5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58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55C2-3F40-9F42-81E1-AAA424F8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BA7093-7D33-D348-BA67-D49932399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2E0C7-0E19-0E49-BA02-D3EEE0826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BFCCE8-D4A9-8441-B29E-48FCE17D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BA02BB-784E-8544-BF05-B4D425A4FCE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67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13611-D440-E541-9404-F4E8D521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F9C54-6FDB-DA40-BC4C-E11FF8B2D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274763"/>
            <a:ext cx="4457700" cy="4989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49CAF-7466-4849-BC04-253DB875F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3338" y="1274763"/>
            <a:ext cx="4459287" cy="4989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8EF7F-FEAE-9D4C-82F3-5D00A0887D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6981AA57-A46A-3643-9F33-029C8BA3C400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3942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06DCC6-2B4C-E142-90B6-045709B97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5F93B3-E0D1-FE4D-A6BE-6F57E4DEC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728FF-5190-DD43-892A-11B72BF1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DF4492-1E5A-AE42-A20A-0A1230872AC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53523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FB445-0E21-3A4F-9C23-D03B158A5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A2609-D24A-9643-83AC-E52A51A5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81481-8A05-B84F-9234-AF9DBBD79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383B8-A93B-5B4A-8D7C-A11EA4F6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8E6A6-D05E-3843-B847-10C7D5D01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2A694-D963-D142-A421-6C76BC263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A6410C-4EA6-0741-86A7-9919DF2371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236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9F17-B3CA-5B43-A7E6-4BA92CB1F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3BD0B-DF38-2847-9064-B2DB22B7E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465C4-9C2E-7545-A94B-89EAAEA56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C8CCC-1B40-5A46-BC40-5D7E2F75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41A29-2101-9B4D-9057-60AD2303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DBD38-8E2E-7B47-8AC3-3A9AEA56F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2F02CB-2F77-634D-8E5B-AE0F36BC39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796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5CF4D-0291-714E-B614-5E5965B1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0C0502-05AA-D64A-9213-E820BB631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A0C27-2CD3-0F4A-A8BE-257482E2A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81C92-1F4F-4348-B06F-E941A1ED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B7B15-D2CF-3348-85EC-578D62AD9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686A9FA-F6F3-4449-99B9-AAB3B2EFCA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078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BA1FA-10C0-E64D-B4FA-32179ADBB8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8538" cy="6456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4A65C9-6EDF-6B44-8C95-32123A168F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64563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0962-454A-0046-B5D8-99CF87E38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760E3-7AF1-AC46-8966-BFAFB4434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3A11D-823D-484C-8B6F-190F18FB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981503-AD38-3240-8B26-FA5E40DF07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64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D878-91AB-4242-93A3-EDC0E92C8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A581A-117C-624A-A590-3C3BCF16F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0018D-F18E-1149-8BAE-D614458D6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0316D2-BFCE-804D-BFAC-886A6D6593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FAF983-DD70-9B4B-9B44-A257F50AB0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FA60E-21B6-314B-B509-14133CCED9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BE0B3AC-C90B-CB4B-A018-F0DFB18225D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100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E0F9-ECB6-F241-9F7F-81711B89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284A0F-25BA-2140-B28C-0C80F1C04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BDDF150-59F6-4844-B3D3-1C020B70989D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471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730571-302D-3147-86EF-28B15EDC66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47F8DFC2-0841-F74D-A1EC-542B3E2BD7B1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21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B02C-395F-8443-816C-F95D46BBA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4A9EA-7C8C-E44F-A42A-A712A1839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32FEE-293F-9042-8D58-0E320B2E8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684F38-591C-DF4E-BC11-B5EC95BF2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E2DA091D-6E0A-354A-A273-57AA95A30B2B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963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027C-8800-0644-89DA-C8E14C639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EE1529-7F27-8E49-B009-EF96199B5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EE5D1-6E96-8245-A5B1-2886A1E0F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9149A7-495B-DC4B-B303-043C89E0D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FFD2C84-7788-D845-A2AC-251C9ABF554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851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bjitgroup.com/" TargetMode="Externa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hyperlink" Target="http://www.bjitgroup.com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26461B-E884-0145-AD46-3E999B61AAB4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tretch>
            <a:fillRect/>
          </a:stretch>
        </p:blipFill>
        <p:spPr>
          <a:xfrm>
            <a:off x="588960" y="1131840"/>
            <a:ext cx="8818560" cy="5881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7D7D6B2-D992-1946-9508-64D73ED466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12600"/>
            <a:ext cx="9393120" cy="12610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C1725-5A8E-C24C-B29D-431BDD8C68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920" y="1274400"/>
            <a:ext cx="9069480" cy="498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FD1D03FE-3480-5D4B-9D65-C0D6C3D47627}"/>
              </a:ext>
            </a:extLst>
          </p:cNvPr>
          <p:cNvSpPr/>
          <p:nvPr/>
        </p:nvSpPr>
        <p:spPr>
          <a:xfrm>
            <a:off x="3849839" y="7203960"/>
            <a:ext cx="2454119" cy="260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0" i="0" u="none" strike="noStrike" baseline="0">
                <a:ln>
                  <a:noFill/>
                </a:ln>
                <a:solidFill>
                  <a:srgbClr val="CCCCFF"/>
                </a:solidFill>
                <a:latin typeface="Arial" pitchFamily="18"/>
                <a:ea typeface="MS Gothic" pitchFamily="2"/>
                <a:cs typeface="MS Gothic" pitchFamily="2"/>
                <a:hlinkClick r:id="rId14"/>
              </a:rPr>
              <a:t>www.bjitgroup.com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BC442231-479C-324D-A893-64594EE86BF1}"/>
              </a:ext>
            </a:extLst>
          </p:cNvPr>
          <p:cNvSpPr/>
          <p:nvPr/>
        </p:nvSpPr>
        <p:spPr>
          <a:xfrm>
            <a:off x="433440" y="7229519"/>
            <a:ext cx="1301759" cy="2602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0" i="0" u="none" strike="noStrike" baseline="0">
                <a:ln>
                  <a:noFill/>
                </a:ln>
                <a:solidFill>
                  <a:srgbClr val="FF6633"/>
                </a:solidFill>
                <a:latin typeface="Arial" pitchFamily="18"/>
                <a:ea typeface="MS Gothic" pitchFamily="2"/>
                <a:cs typeface="MS Gothic" pitchFamily="2"/>
              </a:rPr>
              <a:t>CONFIDENTIAL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7F0186AD-D29B-DC4E-874F-70AEADA3BDB5}"/>
              </a:ext>
            </a:extLst>
          </p:cNvPr>
          <p:cNvSpPr/>
          <p:nvPr/>
        </p:nvSpPr>
        <p:spPr>
          <a:xfrm>
            <a:off x="7926480" y="7216920"/>
            <a:ext cx="2514600" cy="284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300" b="0" i="0" u="none" strike="noStrike" baseline="0">
                <a:ln>
                  <a:noFill/>
                </a:ln>
                <a:solidFill>
                  <a:srgbClr val="000000"/>
                </a:solidFill>
                <a:latin typeface="Arial Narrow" pitchFamily="34"/>
                <a:ea typeface="Arial" pitchFamily="2"/>
                <a:cs typeface="Arial" pitchFamily="2"/>
              </a:rPr>
              <a:t>© </a:t>
            </a:r>
            <a:r>
              <a:rPr lang="en-GB" sz="1300" b="0" i="0" u="none" strike="noStrike" baseline="0">
                <a:ln>
                  <a:noFill/>
                </a:ln>
                <a:solidFill>
                  <a:srgbClr val="000000"/>
                </a:solidFill>
                <a:latin typeface="Arial Narrow" pitchFamily="34"/>
                <a:ea typeface="MS Gothic" pitchFamily="2"/>
                <a:cs typeface="MS Gothic" pitchFamily="2"/>
              </a:rPr>
              <a:t>BJIT 2009.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153A25-2775-254A-9E2D-AF4C1F21C81A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</a:blip>
          <a:stretch>
            <a:fillRect/>
          </a:stretch>
        </p:blipFill>
        <p:spPr>
          <a:xfrm>
            <a:off x="3240" y="0"/>
            <a:ext cx="225360" cy="766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2ACCD5-B523-8446-9C16-528CF212972E}"/>
              </a:ext>
            </a:extLst>
          </p:cNvPr>
          <p:cNvPicPr>
            <a:picLocks noChangeAspect="1"/>
          </p:cNvPicPr>
          <p:nvPr/>
        </p:nvPicPr>
        <p:blipFill>
          <a:blip r:embed="rId16">
            <a:lum/>
            <a:alphaModFix/>
          </a:blip>
          <a:stretch>
            <a:fillRect/>
          </a:stretch>
        </p:blipFill>
        <p:spPr>
          <a:xfrm rot="10800000">
            <a:off x="723960" y="928440"/>
            <a:ext cx="9034560" cy="50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DA4759-AAAA-3F4C-B9D0-33B7D39DC36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720" y="6886440"/>
            <a:ext cx="2346480" cy="5194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marL="0" marR="0" lvl="0" indent="0" algn="r" rtl="0" hangingPunc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GB" sz="1400" b="0" i="0" u="none" strike="noStrike" baseline="0">
                <a:solidFill>
                  <a:srgbClr val="000000"/>
                </a:solidFill>
                <a:latin typeface="Times New Roman" pitchFamily="18"/>
                <a:ea typeface="Lucida Sans Unicode" pitchFamily="2"/>
                <a:cs typeface="Lucida Sans Unicode" pitchFamily="2"/>
              </a:defRPr>
            </a:lvl1pPr>
          </a:lstStyle>
          <a:p>
            <a:pPr lvl="0"/>
            <a:fld id="{DE99CA25-0562-DD42-B0C8-3EB1A3578F8A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l" rtl="0" hangingPunct="0">
        <a:lnSpc>
          <a:spcPct val="93000"/>
        </a:lnSpc>
        <a:spcBef>
          <a:spcPts val="0"/>
        </a:spcBef>
        <a:spcAft>
          <a:spcPts val="0"/>
        </a:spcAft>
        <a:tabLst>
          <a:tab pos="0" algn="l"/>
          <a:tab pos="457200" algn="l"/>
          <a:tab pos="914400" algn="l"/>
          <a:tab pos="1371599" algn="l"/>
          <a:tab pos="1828800" algn="l"/>
          <a:tab pos="2286000" algn="l"/>
          <a:tab pos="2743199" algn="l"/>
          <a:tab pos="3200400" algn="l"/>
          <a:tab pos="3657600" algn="l"/>
          <a:tab pos="4114800" algn="l"/>
          <a:tab pos="4572000" algn="l"/>
          <a:tab pos="5029200" algn="l"/>
          <a:tab pos="5486399" algn="l"/>
          <a:tab pos="5943600" algn="l"/>
          <a:tab pos="6400799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3600" b="0" i="0" u="none" strike="noStrike" baseline="0">
          <a:ln>
            <a:noFill/>
          </a:ln>
          <a:solidFill>
            <a:srgbClr val="0000FF"/>
          </a:solidFill>
          <a:latin typeface="Arial" pitchFamily="18"/>
          <a:ea typeface="MS Gothic" pitchFamily="2"/>
        </a:defRPr>
      </a:lvl1pPr>
    </p:titleStyle>
    <p:bodyStyle>
      <a:lvl1pPr marL="0" marR="0" indent="0" algn="l" rtl="0" hangingPunct="0">
        <a:lnSpc>
          <a:spcPct val="93000"/>
        </a:lnSpc>
        <a:spcBef>
          <a:spcPts val="0"/>
        </a:spcBef>
        <a:spcAft>
          <a:spcPts val="1423"/>
        </a:spcAft>
        <a:tabLst>
          <a:tab pos="25200" algn="l"/>
          <a:tab pos="482400" algn="l"/>
          <a:tab pos="939600" algn="l"/>
          <a:tab pos="1396800" algn="l"/>
          <a:tab pos="1853999" algn="l"/>
          <a:tab pos="2311200" algn="l"/>
          <a:tab pos="2768400" algn="l"/>
          <a:tab pos="3225600" algn="l"/>
          <a:tab pos="3682799" algn="l"/>
          <a:tab pos="4140000" algn="l"/>
          <a:tab pos="4597200" algn="l"/>
          <a:tab pos="5054400" algn="l"/>
          <a:tab pos="5511600" algn="l"/>
          <a:tab pos="5968799" algn="l"/>
          <a:tab pos="6426000" algn="l"/>
          <a:tab pos="6883200" algn="l"/>
          <a:tab pos="7340400" algn="l"/>
          <a:tab pos="7797600" algn="l"/>
          <a:tab pos="8254800" algn="l"/>
          <a:tab pos="8712000" algn="l"/>
        </a:tabLst>
        <a:defRPr lang="en-US" sz="2800" b="0" i="0" u="none" strike="noStrike" baseline="0">
          <a:ln>
            <a:noFill/>
          </a:ln>
          <a:solidFill>
            <a:srgbClr val="000000"/>
          </a:solidFill>
          <a:latin typeface="Arial" pitchFamily="18"/>
          <a:ea typeface="MS Gothic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3CBC09-1C98-A74F-B970-B861610B045B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tretch>
            <a:fillRect/>
          </a:stretch>
        </p:blipFill>
        <p:spPr>
          <a:xfrm>
            <a:off x="588960" y="1131840"/>
            <a:ext cx="8818560" cy="5881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25D425BC-63E3-BD48-B913-57F2B5CC2C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920" y="301320"/>
            <a:ext cx="9069480" cy="126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F7418-32FA-6B42-A0CC-EE3A81FB6F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920" y="1768320"/>
            <a:ext cx="9069480" cy="498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DBEBA-F3A6-B14E-ABA8-0FF7DF79B235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2920" y="6886440"/>
            <a:ext cx="2346120" cy="5194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US" sz="2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B5EF7-1DE9-5248-A105-E4BB8FB3A8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7720" y="6886440"/>
            <a:ext cx="2346480" cy="5194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marL="0" marR="0" lvl="0" indent="0" algn="r" rtl="0" hangingPunct="0">
              <a:lnSpc>
                <a:spcPct val="95000"/>
              </a:lnSpc>
              <a:buNone/>
              <a:tabLst/>
              <a:defRPr lang="en-GB" sz="1400" kern="1200">
                <a:solidFill>
                  <a:srgbClr val="000000"/>
                </a:solidFill>
                <a:latin typeface="Times New Roman" pitchFamily="18"/>
                <a:ea typeface="Lucida Sans Unicode" pitchFamily="2"/>
                <a:cs typeface="Lucida Sans Unicode" pitchFamily="2"/>
              </a:defRPr>
            </a:lvl1pPr>
          </a:lstStyle>
          <a:p>
            <a:pPr lvl="0"/>
            <a:fld id="{5F18C72A-DE2B-D24E-83C8-70C8D449480F}" type="slidenum">
              <a:t>‹#›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3B313A-9B87-F543-AC3F-5A6E548B9D5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8080" y="7314840"/>
            <a:ext cx="3193920" cy="3661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lvl="0" rtl="0" hangingPunct="0">
              <a:buNone/>
              <a:tabLst/>
              <a:defRPr lang="en-US" sz="2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AF904B1D-976D-2F46-8561-0C99B9F9DEA8}"/>
              </a:ext>
            </a:extLst>
          </p:cNvPr>
          <p:cNvSpPr/>
          <p:nvPr/>
        </p:nvSpPr>
        <p:spPr>
          <a:xfrm>
            <a:off x="3849839" y="7203960"/>
            <a:ext cx="2454119" cy="260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no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0" i="0" u="none" strike="noStrike" baseline="0">
                <a:ln>
                  <a:noFill/>
                </a:ln>
                <a:solidFill>
                  <a:srgbClr val="CCCCFF"/>
                </a:solidFill>
                <a:latin typeface="Arial" pitchFamily="18"/>
                <a:ea typeface="MS Gothic" pitchFamily="2"/>
                <a:cs typeface="MS Gothic" pitchFamily="2"/>
                <a:hlinkClick r:id="rId14"/>
              </a:rPr>
              <a:t>www.bjitgroup.com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7F6A6B59-CFC6-F147-999C-92975840043F}"/>
              </a:ext>
            </a:extLst>
          </p:cNvPr>
          <p:cNvSpPr/>
          <p:nvPr/>
        </p:nvSpPr>
        <p:spPr>
          <a:xfrm>
            <a:off x="433440" y="7229519"/>
            <a:ext cx="1301759" cy="2602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200" b="0" i="0" u="none" strike="noStrike" baseline="0">
                <a:ln>
                  <a:noFill/>
                </a:ln>
                <a:solidFill>
                  <a:srgbClr val="FF6633"/>
                </a:solidFill>
                <a:latin typeface="Arial" pitchFamily="18"/>
                <a:ea typeface="MS Gothic" pitchFamily="2"/>
                <a:cs typeface="MS Gothic" pitchFamily="2"/>
              </a:rPr>
              <a:t>CONFIDENTIAL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8D215EB5-C04D-A14A-9789-64C9A6EC9220}"/>
              </a:ext>
            </a:extLst>
          </p:cNvPr>
          <p:cNvSpPr/>
          <p:nvPr/>
        </p:nvSpPr>
        <p:spPr>
          <a:xfrm>
            <a:off x="7564320" y="7216920"/>
            <a:ext cx="2514600" cy="2840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1300" b="0" i="0" u="none" strike="noStrike" baseline="0">
                <a:ln>
                  <a:noFill/>
                </a:ln>
                <a:solidFill>
                  <a:srgbClr val="000000"/>
                </a:solidFill>
                <a:latin typeface="Arial Narrow" pitchFamily="34"/>
                <a:ea typeface="Arial" pitchFamily="2"/>
                <a:cs typeface="Arial" pitchFamily="2"/>
              </a:rPr>
              <a:t>© </a:t>
            </a:r>
            <a:r>
              <a:rPr lang="en-GB" sz="1300" b="0" i="0" u="none" strike="noStrike" baseline="0">
                <a:ln>
                  <a:noFill/>
                </a:ln>
                <a:solidFill>
                  <a:srgbClr val="000000"/>
                </a:solidFill>
                <a:latin typeface="Arial Narrow" pitchFamily="34"/>
                <a:ea typeface="MS Gothic" pitchFamily="2"/>
                <a:cs typeface="MS Gothic" pitchFamily="2"/>
              </a:rPr>
              <a:t>BJIT 2009.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indent="0" algn="ctr" rtl="0" hangingPunct="0">
        <a:lnSpc>
          <a:spcPct val="93000"/>
        </a:lnSpc>
        <a:spcBef>
          <a:spcPts val="0"/>
        </a:spcBef>
        <a:spcAft>
          <a:spcPts val="0"/>
        </a:spcAft>
        <a:tabLst>
          <a:tab pos="0" algn="l"/>
          <a:tab pos="457200" algn="l"/>
          <a:tab pos="914400" algn="l"/>
          <a:tab pos="1371599" algn="l"/>
          <a:tab pos="1828800" algn="l"/>
          <a:tab pos="2286000" algn="l"/>
          <a:tab pos="2743199" algn="l"/>
          <a:tab pos="3200400" algn="l"/>
          <a:tab pos="3657600" algn="l"/>
          <a:tab pos="4114800" algn="l"/>
          <a:tab pos="4572000" algn="l"/>
          <a:tab pos="5029200" algn="l"/>
          <a:tab pos="5486399" algn="l"/>
          <a:tab pos="5943600" algn="l"/>
          <a:tab pos="6400799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400" b="0" i="0" u="none" strike="noStrike" kern="1200" baseline="0">
          <a:ln>
            <a:noFill/>
          </a:ln>
          <a:solidFill>
            <a:srgbClr val="000000"/>
          </a:solidFill>
          <a:latin typeface="Arial" pitchFamily="18"/>
          <a:ea typeface="MS Gothic" pitchFamily="2"/>
        </a:defRPr>
      </a:lvl1pPr>
    </p:titleStyle>
    <p:bodyStyle>
      <a:lvl1pPr marL="0" marR="0" indent="0" algn="l" rtl="0" hangingPunct="0">
        <a:lnSpc>
          <a:spcPct val="93000"/>
        </a:lnSpc>
        <a:spcBef>
          <a:spcPts val="0"/>
        </a:spcBef>
        <a:spcAft>
          <a:spcPts val="1423"/>
        </a:spcAft>
        <a:tabLst>
          <a:tab pos="25200" algn="l"/>
          <a:tab pos="482400" algn="l"/>
          <a:tab pos="939600" algn="l"/>
          <a:tab pos="1396800" algn="l"/>
          <a:tab pos="1853999" algn="l"/>
          <a:tab pos="2311200" algn="l"/>
          <a:tab pos="2768400" algn="l"/>
          <a:tab pos="3225600" algn="l"/>
          <a:tab pos="3682799" algn="l"/>
          <a:tab pos="4140000" algn="l"/>
          <a:tab pos="4597200" algn="l"/>
          <a:tab pos="5054400" algn="l"/>
          <a:tab pos="5511600" algn="l"/>
          <a:tab pos="5968799" algn="l"/>
          <a:tab pos="6426000" algn="l"/>
          <a:tab pos="6883200" algn="l"/>
          <a:tab pos="7340400" algn="l"/>
          <a:tab pos="7797600" algn="l"/>
          <a:tab pos="8254800" algn="l"/>
          <a:tab pos="8712000" algn="l"/>
        </a:tabLst>
        <a:defRPr lang="en-US" sz="3200" b="0" i="0" u="none" strike="noStrike" kern="1200" baseline="0">
          <a:ln>
            <a:noFill/>
          </a:ln>
          <a:solidFill>
            <a:srgbClr val="000000"/>
          </a:solidFill>
          <a:latin typeface="Arial" pitchFamily="18"/>
          <a:ea typeface="MS Gothic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45104-3709-C24F-9583-12CD345E63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01320"/>
            <a:ext cx="9372600" cy="38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671D8-C500-104D-B2A1-49E5737DA8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41280" y="914400"/>
            <a:ext cx="9488520" cy="498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5218A-3C55-D14C-A900-BC10F1D17C5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rtl="0" hangingPunct="0">
              <a:buNone/>
              <a:tabLst/>
              <a:defRPr lang="en-US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46557-7C2B-CB40-AF05-79B2A473FF5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ctr" rtl="0" hangingPunct="0">
              <a:buNone/>
              <a:tabLst/>
              <a:defRPr lang="en-US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正方形/長方形 1">
            <a:extLst>
              <a:ext uri="{FF2B5EF4-FFF2-40B4-BE49-F238E27FC236}">
                <a16:creationId xmlns:a16="http://schemas.microsoft.com/office/drawing/2014/main" id="{49EE1034-43D9-AF45-9F36-88726EB8C810}"/>
              </a:ext>
            </a:extLst>
          </p:cNvPr>
          <p:cNvSpPr/>
          <p:nvPr/>
        </p:nvSpPr>
        <p:spPr>
          <a:xfrm>
            <a:off x="156600" y="142920"/>
            <a:ext cx="9795240" cy="6865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9360">
            <a:solidFill>
              <a:srgbClr val="A6A6A6"/>
            </a:solidFill>
            <a:prstDash val="solid"/>
            <a:miter/>
          </a:ln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MS Gothic" pitchFamily="2"/>
              <a:cs typeface="MS Gothic" pitchFamily="2"/>
            </a:endParaRPr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93D646E7-E189-E041-89E7-47D887649153}"/>
              </a:ext>
            </a:extLst>
          </p:cNvPr>
          <p:cNvSpPr/>
          <p:nvPr/>
        </p:nvSpPr>
        <p:spPr>
          <a:xfrm rot="5400000">
            <a:off x="-1967760" y="3717000"/>
            <a:ext cx="357120" cy="78652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000"/>
          </a:solidFill>
          <a:ln>
            <a:noFill/>
            <a:prstDash val="solid"/>
          </a:ln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MS Gothic" pitchFamily="2"/>
              <a:cs typeface="MS Gothic" pitchFamily="2"/>
            </a:endParaRPr>
          </a:p>
        </p:txBody>
      </p:sp>
      <p:sp>
        <p:nvSpPr>
          <p:cNvPr id="8" name="正方形/長方形 3">
            <a:extLst>
              <a:ext uri="{FF2B5EF4-FFF2-40B4-BE49-F238E27FC236}">
                <a16:creationId xmlns:a16="http://schemas.microsoft.com/office/drawing/2014/main" id="{8390870A-939C-BF46-8C50-4F28F528D124}"/>
              </a:ext>
            </a:extLst>
          </p:cNvPr>
          <p:cNvSpPr/>
          <p:nvPr/>
        </p:nvSpPr>
        <p:spPr>
          <a:xfrm rot="5400000">
            <a:off x="-1106820" y="6613740"/>
            <a:ext cx="357120" cy="2071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46C0A"/>
          </a:solidFill>
          <a:ln>
            <a:noFill/>
            <a:prstDash val="solid"/>
          </a:ln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MS Gothic" pitchFamily="2"/>
              <a:cs typeface="MS Gothic" pitchFamily="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8E06A3D-8D4C-2E4B-835C-F19A893C3E9B}"/>
              </a:ext>
            </a:extLst>
          </p:cNvPr>
          <p:cNvGrpSpPr/>
          <p:nvPr/>
        </p:nvGrpSpPr>
        <p:grpSpPr>
          <a:xfrm>
            <a:off x="285840" y="715320"/>
            <a:ext cx="9543960" cy="142920"/>
            <a:chOff x="285840" y="715320"/>
            <a:chExt cx="9543960" cy="142920"/>
          </a:xfrm>
        </p:grpSpPr>
        <p:sp>
          <p:nvSpPr>
            <p:cNvPr id="10" name="円/楕円 5">
              <a:extLst>
                <a:ext uri="{FF2B5EF4-FFF2-40B4-BE49-F238E27FC236}">
                  <a16:creationId xmlns:a16="http://schemas.microsoft.com/office/drawing/2014/main" id="{A52E783E-492E-4C49-8B62-5F5169BD92C6}"/>
                </a:ext>
              </a:extLst>
            </p:cNvPr>
            <p:cNvSpPr/>
            <p:nvPr/>
          </p:nvSpPr>
          <p:spPr>
            <a:xfrm>
              <a:off x="285840" y="715320"/>
              <a:ext cx="159120" cy="1429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F7F7F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57200" algn="l"/>
                  <a:tab pos="914400" algn="l"/>
                  <a:tab pos="1371599" algn="l"/>
                  <a:tab pos="1828800" algn="l"/>
                  <a:tab pos="2286000" algn="l"/>
                  <a:tab pos="2743199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399" algn="l"/>
                  <a:tab pos="5943600" algn="l"/>
                  <a:tab pos="6400799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S Gothic" pitchFamily="2"/>
                <a:cs typeface="MS Gothic" pitchFamily="2"/>
              </a:endParaRPr>
            </a:p>
          </p:txBody>
        </p:sp>
        <p:sp>
          <p:nvSpPr>
            <p:cNvPr id="11" name="円/楕円 6">
              <a:extLst>
                <a:ext uri="{FF2B5EF4-FFF2-40B4-BE49-F238E27FC236}">
                  <a16:creationId xmlns:a16="http://schemas.microsoft.com/office/drawing/2014/main" id="{A76E7699-19FB-DA40-B96A-F5828C03301C}"/>
                </a:ext>
              </a:extLst>
            </p:cNvPr>
            <p:cNvSpPr/>
            <p:nvPr/>
          </p:nvSpPr>
          <p:spPr>
            <a:xfrm>
              <a:off x="9670680" y="715320"/>
              <a:ext cx="159120" cy="1429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C000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57200" algn="l"/>
                  <a:tab pos="914400" algn="l"/>
                  <a:tab pos="1371599" algn="l"/>
                  <a:tab pos="1828800" algn="l"/>
                  <a:tab pos="2286000" algn="l"/>
                  <a:tab pos="2743199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399" algn="l"/>
                  <a:tab pos="5943600" algn="l"/>
                  <a:tab pos="6400799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S Gothic" pitchFamily="2"/>
                <a:cs typeface="MS Gothic" pitchFamily="2"/>
              </a:endParaRPr>
            </a:p>
          </p:txBody>
        </p:sp>
        <p:sp>
          <p:nvSpPr>
            <p:cNvPr id="12" name="直線コネクタ 7">
              <a:extLst>
                <a:ext uri="{FF2B5EF4-FFF2-40B4-BE49-F238E27FC236}">
                  <a16:creationId xmlns:a16="http://schemas.microsoft.com/office/drawing/2014/main" id="{1CBC8B8B-3AEE-CC4C-8081-EAA1D5A53435}"/>
                </a:ext>
              </a:extLst>
            </p:cNvPr>
            <p:cNvSpPr/>
            <p:nvPr/>
          </p:nvSpPr>
          <p:spPr>
            <a:xfrm>
              <a:off x="444960" y="785160"/>
              <a:ext cx="9225720" cy="1440"/>
            </a:xfrm>
            <a:prstGeom prst="line">
              <a:avLst/>
            </a:prstGeom>
            <a:noFill/>
            <a:ln w="19080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57200" algn="l"/>
                  <a:tab pos="914400" algn="l"/>
                  <a:tab pos="1371599" algn="l"/>
                  <a:tab pos="1828800" algn="l"/>
                  <a:tab pos="2286000" algn="l"/>
                  <a:tab pos="2743199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399" algn="l"/>
                  <a:tab pos="5943600" algn="l"/>
                  <a:tab pos="6400799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S Gothic" pitchFamily="2"/>
                <a:cs typeface="MS Gothic" pitchFamily="2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147F9F7-C281-6744-9EBF-DE689544DF96}"/>
              </a:ext>
            </a:extLst>
          </p:cNvPr>
          <p:cNvSpPr txBox="1"/>
          <p:nvPr/>
        </p:nvSpPr>
        <p:spPr>
          <a:xfrm>
            <a:off x="91440" y="7150319"/>
            <a:ext cx="2055960" cy="265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compatLnSpc="0">
            <a:sp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 i="0" u="none" strike="noStrike" baseline="0">
                <a:ln>
                  <a:noFill/>
                </a:ln>
                <a:solidFill>
                  <a:srgbClr val="FFFFFF"/>
                </a:solidFill>
                <a:latin typeface="Arial" pitchFamily="18"/>
                <a:ea typeface="MS Gothic" pitchFamily="2"/>
                <a:cs typeface="MS Gothic" pitchFamily="2"/>
              </a:rPr>
              <a:t>CONFIDENTIAL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4E6DFFD-C88B-584D-B27B-B243CEEFA03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587360" y="7194599"/>
            <a:ext cx="2348280" cy="321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marR="0" lvl="0" indent="0" algn="r" rtl="0" hangingPunct="0">
              <a:buNone/>
              <a:tabLst/>
              <a:defRPr lang="en-US" sz="1200" b="1" kern="1200">
                <a:solidFill>
                  <a:srgbClr val="000080"/>
                </a:solidFill>
                <a:latin typeface="Arial" pitchFamily="34"/>
                <a:ea typeface="Arial Unicode MS" pitchFamily="2"/>
                <a:cs typeface="Tahoma" pitchFamily="2"/>
              </a:defRPr>
            </a:lvl1pPr>
          </a:lstStyle>
          <a:p>
            <a:pPr lvl="0"/>
            <a:fld id="{CF6BB9D3-D7BF-6F4F-80B5-97421878E0B4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hangingPunct="0">
        <a:tabLst/>
        <a:defRPr lang="en-US" sz="200" b="0" i="0" u="none" strike="noStrike" kern="1200">
          <a:ln>
            <a:noFill/>
          </a:ln>
          <a:solidFill>
            <a:srgbClr val="FFFFFF"/>
          </a:solidFill>
          <a:latin typeface="Arial" pitchFamily="18"/>
          <a:ea typeface="ＭＳ Ｐゴシック" pitchFamily="2"/>
          <a:cs typeface="Tahoma" pitchFamily="2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US" sz="3200" b="0" i="0" u="none" strike="noStrike" kern="1200">
          <a:ln>
            <a:noFill/>
          </a:ln>
          <a:solidFill>
            <a:srgbClr val="FFFFFF"/>
          </a:solidFill>
          <a:latin typeface="Arial" pitchFamily="18"/>
          <a:ea typeface="ＭＳ Ｐゴシック" pitchFamily="2"/>
          <a:cs typeface="Tahoma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29CA11-73DD-BF4B-A1C0-E8038025A6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380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DCCBE-AEC8-524E-8FF8-C10C8E6542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3800" cy="4989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E0798-754A-FF4A-B499-9F4E5A8F3504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9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FCDC1-71FE-1D4B-96FC-F404D747001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8080" y="6887160"/>
            <a:ext cx="319572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168B6-89FB-1E4E-A475-191B27B5407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9160" y="6887160"/>
            <a:ext cx="2349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7B2DCC69-EE47-264F-8A1C-047FDD5459F9}" type="slidenum">
              <a:t>‹#›</a:t>
            </a:fld>
            <a:endParaRPr lang="en-US"/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DFD52ABC-C74C-8E48-BB7B-8BB9953471C0}"/>
              </a:ext>
            </a:extLst>
          </p:cNvPr>
          <p:cNvSpPr/>
          <p:nvPr/>
        </p:nvSpPr>
        <p:spPr>
          <a:xfrm rot="5400000">
            <a:off x="-1968300" y="3716100"/>
            <a:ext cx="357120" cy="786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000"/>
          </a:solidFill>
          <a:ln>
            <a:noFill/>
            <a:prstDash val="solid"/>
          </a:ln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MS Gothic" pitchFamily="2"/>
              <a:cs typeface="MS Gothic" pitchFamily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D2547-E569-7741-9E81-C631A34CACE3}"/>
              </a:ext>
            </a:extLst>
          </p:cNvPr>
          <p:cNvSpPr txBox="1"/>
          <p:nvPr/>
        </p:nvSpPr>
        <p:spPr>
          <a:xfrm>
            <a:off x="3448440" y="6887160"/>
            <a:ext cx="319572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 algn="ctr" rtl="0" hangingPunct="0">
              <a:buNone/>
              <a:tabLst/>
            </a:pPr>
            <a:endParaRPr lang="en-US" sz="1400" kern="12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9" name="正方形/長方形 3">
            <a:extLst>
              <a:ext uri="{FF2B5EF4-FFF2-40B4-BE49-F238E27FC236}">
                <a16:creationId xmlns:a16="http://schemas.microsoft.com/office/drawing/2014/main" id="{C2A5C0D2-67CD-424D-AD62-BE1E4BFBF661}"/>
              </a:ext>
            </a:extLst>
          </p:cNvPr>
          <p:cNvSpPr/>
          <p:nvPr/>
        </p:nvSpPr>
        <p:spPr>
          <a:xfrm rot="5400000">
            <a:off x="-1107000" y="6613560"/>
            <a:ext cx="357120" cy="20721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46C0A"/>
          </a:solidFill>
          <a:ln>
            <a:noFill/>
            <a:prstDash val="solid"/>
          </a:ln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MS Gothic" pitchFamily="2"/>
              <a:cs typeface="MS Gothic" pitchFamily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437F74-DF64-234D-A9BB-A4834687DA94}"/>
              </a:ext>
            </a:extLst>
          </p:cNvPr>
          <p:cNvSpPr txBox="1"/>
          <p:nvPr/>
        </p:nvSpPr>
        <p:spPr>
          <a:xfrm>
            <a:off x="91800" y="7149960"/>
            <a:ext cx="2056320" cy="265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compatLnSpc="0">
            <a:sp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 i="0" u="none" strike="noStrike" baseline="0">
                <a:ln>
                  <a:noFill/>
                </a:ln>
                <a:solidFill>
                  <a:srgbClr val="FFFFFF"/>
                </a:solidFill>
                <a:latin typeface="Arial" pitchFamily="18"/>
                <a:ea typeface="MS Gothic" pitchFamily="2"/>
                <a:cs typeface="MS Gothic" pitchFamily="2"/>
              </a:rPr>
              <a:t>CONFIDENTIAL</a:t>
            </a:r>
          </a:p>
        </p:txBody>
      </p:sp>
      <p:sp>
        <p:nvSpPr>
          <p:cNvPr id="11" name="正方形/長方形 1">
            <a:extLst>
              <a:ext uri="{FF2B5EF4-FFF2-40B4-BE49-F238E27FC236}">
                <a16:creationId xmlns:a16="http://schemas.microsoft.com/office/drawing/2014/main" id="{813ADA16-0121-A143-811D-2448144F55CE}"/>
              </a:ext>
            </a:extLst>
          </p:cNvPr>
          <p:cNvSpPr/>
          <p:nvPr/>
        </p:nvSpPr>
        <p:spPr>
          <a:xfrm>
            <a:off x="156600" y="142920"/>
            <a:ext cx="9797760" cy="6865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9360">
            <a:solidFill>
              <a:srgbClr val="A6A6A6"/>
            </a:solidFill>
            <a:prstDash val="solid"/>
            <a:miter/>
          </a:ln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MS Gothic" pitchFamily="2"/>
              <a:cs typeface="MS Gothic" pitchFamily="2"/>
            </a:endParaRPr>
          </a:p>
        </p:txBody>
      </p:sp>
      <p:sp>
        <p:nvSpPr>
          <p:cNvPr id="12" name="正方形/長方形 4">
            <a:extLst>
              <a:ext uri="{FF2B5EF4-FFF2-40B4-BE49-F238E27FC236}">
                <a16:creationId xmlns:a16="http://schemas.microsoft.com/office/drawing/2014/main" id="{490FEA91-B7EB-334F-BAE7-3E5CEF55AF45}"/>
              </a:ext>
            </a:extLst>
          </p:cNvPr>
          <p:cNvSpPr/>
          <p:nvPr/>
        </p:nvSpPr>
        <p:spPr>
          <a:xfrm>
            <a:off x="9146160" y="21600"/>
            <a:ext cx="929160" cy="2071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000"/>
          </a:solidFill>
          <a:ln>
            <a:noFill/>
            <a:prstDash val="solid"/>
          </a:ln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MS Gothic" pitchFamily="2"/>
              <a:cs typeface="MS Gothic" pitchFamily="2"/>
            </a:endParaRPr>
          </a:p>
        </p:txBody>
      </p:sp>
      <p:grpSp>
        <p:nvGrpSpPr>
          <p:cNvPr id="13" name="グループ化 25">
            <a:extLst>
              <a:ext uri="{FF2B5EF4-FFF2-40B4-BE49-F238E27FC236}">
                <a16:creationId xmlns:a16="http://schemas.microsoft.com/office/drawing/2014/main" id="{40B63779-79BD-9649-A68B-1362FF8E3C19}"/>
              </a:ext>
            </a:extLst>
          </p:cNvPr>
          <p:cNvGrpSpPr/>
          <p:nvPr/>
        </p:nvGrpSpPr>
        <p:grpSpPr>
          <a:xfrm>
            <a:off x="2798640" y="3515039"/>
            <a:ext cx="4001399" cy="142560"/>
            <a:chOff x="2798640" y="3515039"/>
            <a:chExt cx="4001399" cy="142560"/>
          </a:xfrm>
        </p:grpSpPr>
        <p:sp>
          <p:nvSpPr>
            <p:cNvPr id="14" name="円/楕円 16">
              <a:extLst>
                <a:ext uri="{FF2B5EF4-FFF2-40B4-BE49-F238E27FC236}">
                  <a16:creationId xmlns:a16="http://schemas.microsoft.com/office/drawing/2014/main" id="{A53F529F-275B-7B46-B264-1274F3C87FAE}"/>
                </a:ext>
              </a:extLst>
            </p:cNvPr>
            <p:cNvSpPr/>
            <p:nvPr/>
          </p:nvSpPr>
          <p:spPr>
            <a:xfrm>
              <a:off x="2798640" y="3515039"/>
              <a:ext cx="142560" cy="14256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F7F7F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57200" algn="l"/>
                  <a:tab pos="914400" algn="l"/>
                  <a:tab pos="1371599" algn="l"/>
                  <a:tab pos="1828800" algn="l"/>
                  <a:tab pos="2286000" algn="l"/>
                  <a:tab pos="2743199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399" algn="l"/>
                  <a:tab pos="5943600" algn="l"/>
                  <a:tab pos="6400799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S Gothic" pitchFamily="2"/>
                <a:cs typeface="MS Gothic" pitchFamily="2"/>
              </a:endParaRPr>
            </a:p>
          </p:txBody>
        </p:sp>
        <p:sp>
          <p:nvSpPr>
            <p:cNvPr id="15" name="円/楕円 17">
              <a:extLst>
                <a:ext uri="{FF2B5EF4-FFF2-40B4-BE49-F238E27FC236}">
                  <a16:creationId xmlns:a16="http://schemas.microsoft.com/office/drawing/2014/main" id="{025D2031-75D8-184C-8E46-C718912C3AED}"/>
                </a:ext>
              </a:extLst>
            </p:cNvPr>
            <p:cNvSpPr/>
            <p:nvPr/>
          </p:nvSpPr>
          <p:spPr>
            <a:xfrm>
              <a:off x="6657479" y="3515039"/>
              <a:ext cx="142560" cy="14256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FFC000"/>
            </a:solidFill>
            <a:ln>
              <a:noFill/>
              <a:prstDash val="solid"/>
            </a:ln>
          </p:spPr>
          <p:txBody>
            <a:bodyPr vert="horz" wrap="square" lIns="90000" tIns="46800" rIns="90000" bIns="46800" anchor="ctr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57200" algn="l"/>
                  <a:tab pos="914400" algn="l"/>
                  <a:tab pos="1371599" algn="l"/>
                  <a:tab pos="1828800" algn="l"/>
                  <a:tab pos="2286000" algn="l"/>
                  <a:tab pos="2743199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399" algn="l"/>
                  <a:tab pos="5943600" algn="l"/>
                  <a:tab pos="6400799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S Gothic" pitchFamily="2"/>
                <a:cs typeface="MS Gothic" pitchFamily="2"/>
              </a:endParaRPr>
            </a:p>
          </p:txBody>
        </p:sp>
        <p:sp>
          <p:nvSpPr>
            <p:cNvPr id="16" name="直線コネクタ 19">
              <a:extLst>
                <a:ext uri="{FF2B5EF4-FFF2-40B4-BE49-F238E27FC236}">
                  <a16:creationId xmlns:a16="http://schemas.microsoft.com/office/drawing/2014/main" id="{E183A1E9-FBCA-FB40-BA42-A14C656CA487}"/>
                </a:ext>
              </a:extLst>
            </p:cNvPr>
            <p:cNvSpPr/>
            <p:nvPr/>
          </p:nvSpPr>
          <p:spPr>
            <a:xfrm>
              <a:off x="2941200" y="3584880"/>
              <a:ext cx="3715919" cy="2880"/>
            </a:xfrm>
            <a:prstGeom prst="line">
              <a:avLst/>
            </a:prstGeom>
            <a:noFill/>
            <a:ln w="19080">
              <a:solidFill>
                <a:srgbClr val="7F7F7F"/>
              </a:solidFill>
              <a:prstDash val="solid"/>
              <a:miter/>
            </a:ln>
          </p:spPr>
          <p:txBody>
            <a:bodyPr vert="horz" wrap="square" lIns="90000" tIns="46800" rIns="90000" bIns="46800" anchor="t" anchorCtr="0" compatLnSpc="0">
              <a:noAutofit/>
            </a:bodyPr>
            <a:lstStyle/>
            <a:p>
              <a:pPr marL="0" marR="0" lvl="0" indent="0" algn="l" rtl="0" hangingPunct="0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  <a:tabLst>
                  <a:tab pos="0" algn="l"/>
                  <a:tab pos="457200" algn="l"/>
                  <a:tab pos="914400" algn="l"/>
                  <a:tab pos="1371599" algn="l"/>
                  <a:tab pos="1828800" algn="l"/>
                  <a:tab pos="2286000" algn="l"/>
                  <a:tab pos="2743199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399" algn="l"/>
                  <a:tab pos="5943600" algn="l"/>
                  <a:tab pos="6400799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endPara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S Gothic" pitchFamily="2"/>
                <a:cs typeface="MS Gothic" pitchFamily="2"/>
              </a:endParaRPr>
            </a:p>
          </p:txBody>
        </p:sp>
      </p:grpSp>
      <p:sp>
        <p:nvSpPr>
          <p:cNvPr id="17" name="正方形/長方形 5">
            <a:extLst>
              <a:ext uri="{FF2B5EF4-FFF2-40B4-BE49-F238E27FC236}">
                <a16:creationId xmlns:a16="http://schemas.microsoft.com/office/drawing/2014/main" id="{A24BB88F-28BE-A242-B81D-458209E3B02E}"/>
              </a:ext>
            </a:extLst>
          </p:cNvPr>
          <p:cNvSpPr/>
          <p:nvPr/>
        </p:nvSpPr>
        <p:spPr>
          <a:xfrm>
            <a:off x="9146160" y="2146320"/>
            <a:ext cx="929160" cy="5413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46C0A"/>
          </a:solidFill>
          <a:ln>
            <a:noFill/>
            <a:prstDash val="solid"/>
          </a:ln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000000"/>
              </a:solidFill>
              <a:latin typeface="Arial" pitchFamily="18"/>
              <a:ea typeface="MS Gothic" pitchFamily="2"/>
              <a:cs typeface="MS Gothic" pitchFamily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677313-D9D9-0B4E-83FD-EFF782D1853A}"/>
              </a:ext>
            </a:extLst>
          </p:cNvPr>
          <p:cNvSpPr txBox="1"/>
          <p:nvPr/>
        </p:nvSpPr>
        <p:spPr>
          <a:xfrm rot="5400000">
            <a:off x="8138160" y="6187679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b="1" i="0" u="none" strike="noStrike" baseline="0">
                <a:ln>
                  <a:noFill/>
                </a:ln>
                <a:solidFill>
                  <a:srgbClr val="FFFFFF"/>
                </a:solidFill>
                <a:latin typeface="Arial" pitchFamily="34"/>
                <a:ea typeface="MS Gothic" pitchFamily="2"/>
                <a:cs typeface="MS Gothic" pitchFamily="2"/>
              </a:rPr>
              <a:t>www.bjitgroup.com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hangingPunct="0">
        <a:tabLst/>
        <a:defRPr lang="en-US" sz="200" b="0" i="0" u="none" strike="noStrike" kern="1200">
          <a:ln>
            <a:noFill/>
          </a:ln>
          <a:solidFill>
            <a:srgbClr val="FFFFFF"/>
          </a:solidFill>
          <a:latin typeface="Arial" pitchFamily="18"/>
          <a:ea typeface="ＭＳ Ｐゴシック" pitchFamily="2"/>
          <a:cs typeface="Tahoma" pitchFamily="2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US" sz="3200" b="0" i="0" u="none" strike="noStrike" kern="1200">
          <a:ln>
            <a:noFill/>
          </a:ln>
          <a:solidFill>
            <a:srgbClr val="FFFFFF"/>
          </a:solidFill>
          <a:latin typeface="Arial" pitchFamily="18"/>
          <a:ea typeface="ＭＳ Ｐゴシック" pitchFamily="2"/>
          <a:cs typeface="Tahoma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03FFA7-2A92-A346-8B81-9499A484ED8E}"/>
              </a:ext>
            </a:extLst>
          </p:cNvPr>
          <p:cNvSpPr txBox="1"/>
          <p:nvPr/>
        </p:nvSpPr>
        <p:spPr>
          <a:xfrm>
            <a:off x="3639323" y="2963112"/>
            <a:ext cx="2165955" cy="52965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1" compatLnSpc="0">
            <a:sp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200" b="0" i="0" u="none" strike="noStrike" baseline="0" dirty="0">
                <a:ln>
                  <a:noFill/>
                </a:ln>
                <a:solidFill>
                  <a:srgbClr val="000080"/>
                </a:solidFill>
                <a:latin typeface="Arial" pitchFamily="18"/>
                <a:ea typeface="MS Gothic" pitchFamily="2"/>
                <a:cs typeface="MS Gothic" pitchFamily="2"/>
              </a:rPr>
              <a:t> </a:t>
            </a:r>
            <a:r>
              <a:rPr lang="en-US" sz="3200" dirty="0">
                <a:solidFill>
                  <a:srgbClr val="000080"/>
                </a:solidFill>
                <a:latin typeface="Arial" pitchFamily="18"/>
                <a:ea typeface="MS Gothic" pitchFamily="2"/>
                <a:cs typeface="MS Gothic" pitchFamily="2"/>
              </a:rPr>
              <a:t>Core Data</a:t>
            </a:r>
            <a:endParaRPr lang="en-US" sz="3200" b="0" i="0" u="none" strike="noStrike" baseline="0" dirty="0">
              <a:ln>
                <a:noFill/>
              </a:ln>
              <a:solidFill>
                <a:srgbClr val="000080"/>
              </a:solidFill>
              <a:latin typeface="Arial" pitchFamily="18"/>
              <a:ea typeface="MS Gothic" pitchFamily="2"/>
              <a:cs typeface="MS Gothic" pitchFamily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97676-8675-A948-BCC1-9D59AC09F293}"/>
              </a:ext>
            </a:extLst>
          </p:cNvPr>
          <p:cNvSpPr txBox="1"/>
          <p:nvPr/>
        </p:nvSpPr>
        <p:spPr>
          <a:xfrm>
            <a:off x="2057400" y="3576600"/>
            <a:ext cx="5257800" cy="45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ctr" anchorCtr="1" compatLnSpc="0">
            <a:spAutoFit/>
          </a:bodyPr>
          <a:lstStyle/>
          <a:p>
            <a:pPr marL="0" marR="0" lvl="0" indent="0" algn="ctr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600" b="0" i="0" u="none" strike="noStrike" baseline="0">
                <a:ln>
                  <a:noFill/>
                </a:ln>
                <a:solidFill>
                  <a:srgbClr val="FF950E"/>
                </a:solidFill>
                <a:latin typeface="Arial" pitchFamily="18"/>
                <a:ea typeface="MS Gothic" pitchFamily="2"/>
                <a:cs typeface="MS Gothic" pitchFamily="2"/>
              </a:rPr>
              <a:t>Tutorial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A1283B-242D-1B47-A30D-7B7BCB15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1069DA-D99C-994C-87F1-535ECD6BF0E9}" type="slidenum"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077E8-BAB1-194A-841D-E71ED318DA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301320"/>
            <a:ext cx="9372600" cy="384840"/>
          </a:xfrm>
        </p:spPr>
        <p:txBody>
          <a:bodyPr>
            <a:spAutoFit/>
          </a:bodyPr>
          <a:lstStyle/>
          <a:p>
            <a:pPr lvl="0"/>
            <a:r>
              <a:rPr lang="en-US"/>
              <a:t>naming conventions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1ABE6-545D-C54D-B748-ED5D2F6906F4}"/>
              </a:ext>
            </a:extLst>
          </p:cNvPr>
          <p:cNvSpPr txBox="1"/>
          <p:nvPr/>
        </p:nvSpPr>
        <p:spPr>
          <a:xfrm>
            <a:off x="372600" y="224640"/>
            <a:ext cx="891539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/>
          <a:lstStyle/>
          <a:p>
            <a:pPr marL="0" marR="0" lvl="0" indent="0" algn="just" rtl="0" hangingPunct="0">
              <a:lnSpc>
                <a:spcPct val="93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S Gothic" pitchFamily="2"/>
                <a:cs typeface="MS Gothic" pitchFamily="2"/>
              </a:rPr>
              <a:t>Enable Core Data for use in a project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0FE52-5C65-AD42-97F1-F7048CCB29C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1280" y="914400"/>
            <a:ext cx="9488520" cy="2477601"/>
          </a:xfrm>
        </p:spPr>
        <p:txBody>
          <a:bodyPr>
            <a:spAutoFit/>
          </a:bodyPr>
          <a:lstStyle/>
          <a:p>
            <a:pPr lvl="0"/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Before proceeding for modification in the </a:t>
            </a:r>
            <a:r>
              <a:rPr lang="en-US" sz="1800" b="1" dirty="0" err="1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ViewController.swift</a:t>
            </a:r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 file, we need to add those </a:t>
            </a:r>
            <a:r>
              <a:rPr lang="en-US" sz="1800" b="1" dirty="0">
                <a:solidFill>
                  <a:srgbClr val="00B050"/>
                </a:solidFill>
                <a:latin typeface="HelveticaNeue" pitchFamily="18"/>
                <a:ea typeface="HelveticaNeue" pitchFamily="2"/>
                <a:cs typeface="HelveticaNeue" pitchFamily="2"/>
              </a:rPr>
              <a:t>Boilerplate codes</a:t>
            </a:r>
            <a:r>
              <a:rPr lang="en-US" sz="1800" i="1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(refer to slide no. 4)</a:t>
            </a:r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 in the </a:t>
            </a:r>
            <a:r>
              <a:rPr lang="en-US" sz="1800" dirty="0" err="1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AppDelegate</a:t>
            </a:r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 for having Core Data support available to other places of the project.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HelveticaNeue" pitchFamily="18"/>
              <a:ea typeface="HelveticaNeue" pitchFamily="2"/>
              <a:cs typeface="HelveticaNeue" pitchFamily="2"/>
            </a:endParaRPr>
          </a:p>
          <a:p>
            <a:pPr lvl="0"/>
            <a:endParaRPr lang="en-US" sz="1800" dirty="0">
              <a:solidFill>
                <a:srgbClr val="000000"/>
              </a:solidFill>
              <a:latin typeface="HelveticaNeue" pitchFamily="18"/>
              <a:ea typeface="HelveticaNeue" pitchFamily="2"/>
              <a:cs typeface="HelveticaNeue" pitchFamily="2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The idea of adding those boilerplate codes in </a:t>
            </a:r>
            <a:r>
              <a:rPr lang="en-US" sz="1800" dirty="0" err="1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AppDelegate</a:t>
            </a:r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 is: </a:t>
            </a:r>
            <a:r>
              <a:rPr lang="en-US" sz="1800" b="1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Using the same persistent object everywhere in the project.</a:t>
            </a:r>
            <a:endParaRPr lang="en-US" sz="1000" dirty="0">
              <a:solidFill>
                <a:srgbClr val="000000"/>
              </a:solidFill>
              <a:latin typeface="HelveticaNeue" pitchFamily="18"/>
              <a:ea typeface="HelveticaNeue" pitchFamily="2"/>
              <a:cs typeface="HelveticaNeue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66434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A1283B-242D-1B47-A30D-7B7BCB15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1069DA-D99C-994C-87F1-535ECD6BF0E9}" type="slidenum"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077E8-BAB1-194A-841D-E71ED318DA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301320"/>
            <a:ext cx="9372600" cy="384840"/>
          </a:xfrm>
        </p:spPr>
        <p:txBody>
          <a:bodyPr>
            <a:spAutoFit/>
          </a:bodyPr>
          <a:lstStyle/>
          <a:p>
            <a:pPr lvl="0"/>
            <a:r>
              <a:rPr lang="en-US"/>
              <a:t>naming conventions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1ABE6-545D-C54D-B748-ED5D2F6906F4}"/>
              </a:ext>
            </a:extLst>
          </p:cNvPr>
          <p:cNvSpPr txBox="1"/>
          <p:nvPr/>
        </p:nvSpPr>
        <p:spPr>
          <a:xfrm>
            <a:off x="372600" y="224640"/>
            <a:ext cx="891539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/>
          <a:lstStyle/>
          <a:p>
            <a:pPr marL="0" marR="0" lvl="0" indent="0" algn="just" rtl="0" hangingPunct="0">
              <a:lnSpc>
                <a:spcPct val="93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S Gothic" pitchFamily="2"/>
                <a:cs typeface="MS Gothic" pitchFamily="2"/>
              </a:rPr>
              <a:t>Enable Core Data for use in a project (cont.)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4C1469A-604E-2B4D-A0B6-14E21D02EB4D}"/>
              </a:ext>
            </a:extLst>
          </p:cNvPr>
          <p:cNvSpPr txBox="1">
            <a:spLocks/>
          </p:cNvSpPr>
          <p:nvPr/>
        </p:nvSpPr>
        <p:spPr>
          <a:xfrm>
            <a:off x="341280" y="3779837"/>
            <a:ext cx="9488520" cy="4924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rtl="0" hangingPunct="0">
              <a:spcBef>
                <a:spcPts val="0"/>
              </a:spcBef>
              <a:spcAft>
                <a:spcPts val="1417"/>
              </a:spcAft>
              <a:tabLst/>
              <a:defRPr lang="en-US" sz="3200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18"/>
                <a:ea typeface="ＭＳ Ｐゴシック" pitchFamily="2"/>
                <a:cs typeface="Tahoma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296968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BDA362B-5FB8-3C4C-809D-408C5725D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44539FC-86DD-5442-A19A-DAB1D8D3F5AC}" type="slidenum"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33701-675E-5A4A-9310-F829A4775F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301320"/>
            <a:ext cx="9372600" cy="384840"/>
          </a:xfrm>
        </p:spPr>
        <p:txBody>
          <a:bodyPr>
            <a:spAutoFit/>
          </a:bodyPr>
          <a:lstStyle/>
          <a:p>
            <a:pPr lvl="0"/>
            <a:r>
              <a:rPr lang="en-US"/>
              <a:t>naming conventions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50D8B7-CCEA-4047-9662-7D3C5CB31C8E}"/>
              </a:ext>
            </a:extLst>
          </p:cNvPr>
          <p:cNvSpPr txBox="1"/>
          <p:nvPr/>
        </p:nvSpPr>
        <p:spPr>
          <a:xfrm>
            <a:off x="372600" y="224640"/>
            <a:ext cx="8915399" cy="6238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/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600"/>
            </a:pPr>
            <a:r>
              <a:rPr lang="en-US" sz="3600" b="0" i="0" u="none" strike="noStrike" baseline="0">
                <a:ln>
                  <a:noFill/>
                </a:ln>
                <a:solidFill>
                  <a:srgbClr val="262626"/>
                </a:solidFill>
                <a:latin typeface="HelveticaNeue" pitchFamily="18"/>
                <a:ea typeface="HelveticaNeue" pitchFamily="2"/>
                <a:cs typeface="HelveticaNeue" pitchFamily="2"/>
              </a:rPr>
              <a:t>The End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F5346A6-9348-D443-AABF-1F917926492B}"/>
              </a:ext>
            </a:extLst>
          </p:cNvPr>
          <p:cNvSpPr txBox="1">
            <a:spLocks/>
          </p:cNvSpPr>
          <p:nvPr/>
        </p:nvSpPr>
        <p:spPr>
          <a:xfrm>
            <a:off x="341280" y="3779837"/>
            <a:ext cx="9488520" cy="4924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rtl="0" hangingPunct="0">
              <a:spcBef>
                <a:spcPts val="0"/>
              </a:spcBef>
              <a:spcAft>
                <a:spcPts val="1417"/>
              </a:spcAft>
              <a:tabLst/>
              <a:defRPr lang="en-US" sz="3200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18"/>
                <a:ea typeface="ＭＳ Ｐゴシック" pitchFamily="2"/>
                <a:cs typeface="Tahoma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Thank you.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0D23951-2DA8-A24B-8BCC-939D7DF25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DF5CE4-5BFE-DA41-85DC-2F4B815EA5A1}" type="slidenum">
              <a:t>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70878E-636B-FA49-A3E0-173ABF063EDF}"/>
              </a:ext>
            </a:extLst>
          </p:cNvPr>
          <p:cNvSpPr txBox="1"/>
          <p:nvPr/>
        </p:nvSpPr>
        <p:spPr>
          <a:xfrm>
            <a:off x="84960" y="193320"/>
            <a:ext cx="937224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>
            <a:sp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S Gothic" pitchFamily="2"/>
                <a:cs typeface="MS Gothic" pitchFamily="2"/>
              </a:rPr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4C405A-C7C8-134B-ABDA-E16C706FC40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341280" y="914400"/>
            <a:ext cx="9488520" cy="4989960"/>
          </a:xfrm>
        </p:spPr>
        <p:txBody>
          <a:bodyPr anchor="ctr">
            <a:spAutoFit/>
          </a:bodyPr>
          <a:lstStyle/>
          <a:p>
            <a:pPr lvl="0" algn="ctr"/>
            <a:endParaRPr lang="en-US" sz="2000">
              <a:solidFill>
                <a:srgbClr val="000000"/>
              </a:solidFill>
            </a:endParaRPr>
          </a:p>
          <a:p>
            <a:pPr marL="0" lvl="2" indent="0" algn="ctr" hangingPunct="0">
              <a:buNone/>
            </a:pPr>
            <a:endParaRPr lang="en-US" sz="2200">
              <a:solidFill>
                <a:srgbClr val="000000"/>
              </a:solidFill>
              <a:latin typeface="Arial" pitchFamily="18"/>
              <a:ea typeface="ＭＳ Ｐゴシック" pitchFamily="2"/>
              <a:cs typeface="Tahoma" pitchFamily="2"/>
            </a:endParaRPr>
          </a:p>
          <a:p>
            <a:pPr marL="0" lvl="2" indent="0" algn="ctr" hangingPunct="0">
              <a:buNone/>
            </a:pPr>
            <a:endParaRPr lang="en-US" sz="2200">
              <a:solidFill>
                <a:srgbClr val="000000"/>
              </a:solidFill>
              <a:latin typeface="Arial" pitchFamily="18"/>
              <a:ea typeface="ＭＳ Ｐゴシック" pitchFamily="2"/>
              <a:cs typeface="Tahoma" pitchFamily="2"/>
            </a:endParaRPr>
          </a:p>
          <a:p>
            <a:pPr marL="0" lvl="2" indent="0" algn="ctr" hangingPunct="0">
              <a:buNone/>
            </a:pPr>
            <a:endParaRPr lang="en-US" sz="3200">
              <a:latin typeface="Arial" pitchFamily="18"/>
              <a:ea typeface="ＭＳ Ｐゴシック" pitchFamily="2"/>
              <a:cs typeface="Tahoma" pitchFamily="2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0977E-6B95-544F-AA2F-9F9A2E1884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1280" y="1224000"/>
            <a:ext cx="9488520" cy="4899600"/>
          </a:xfrm>
        </p:spPr>
        <p:txBody>
          <a:bodyPr/>
          <a:lstStyle/>
          <a:p>
            <a:pPr lvl="0"/>
            <a:r>
              <a:rPr lang="en-US" sz="2400" dirty="0">
                <a:solidFill>
                  <a:schemeClr val="tx1"/>
                </a:solidFill>
              </a:rPr>
              <a:t>Persist or cache data and support undo on a single device.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Arial" pitchFamily="34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Arial" pitchFamily="34"/>
              </a:rPr>
              <a:t>This document contains the followings on Core Data: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 pitchFamily="34"/>
              </a:rPr>
              <a:t>Modeling data using </a:t>
            </a:r>
            <a:r>
              <a:rPr lang="en-US" sz="1800" dirty="0" err="1">
                <a:solidFill>
                  <a:srgbClr val="000000"/>
                </a:solidFill>
                <a:latin typeface="Arial" pitchFamily="34"/>
              </a:rPr>
              <a:t>Xcode’s</a:t>
            </a:r>
            <a:r>
              <a:rPr lang="en-US" sz="1800" dirty="0">
                <a:solidFill>
                  <a:srgbClr val="000000"/>
                </a:solidFill>
                <a:latin typeface="Arial" pitchFamily="34"/>
              </a:rPr>
              <a:t> model editor.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 pitchFamily="34"/>
              </a:rPr>
              <a:t>Add new records to Core Data.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 pitchFamily="34"/>
              </a:rPr>
              <a:t>Fetch a set of records from Core Data.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Arial" pitchFamily="34"/>
              </a:rPr>
              <a:t>Display the fetched records using a table view.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A1283B-242D-1B47-A30D-7B7BCB15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1069DA-D99C-994C-87F1-535ECD6BF0E9}" type="slidenum"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077E8-BAB1-194A-841D-E71ED318DA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301320"/>
            <a:ext cx="9372600" cy="384840"/>
          </a:xfrm>
        </p:spPr>
        <p:txBody>
          <a:bodyPr>
            <a:spAutoFit/>
          </a:bodyPr>
          <a:lstStyle/>
          <a:p>
            <a:pPr lvl="0"/>
            <a:r>
              <a:rPr lang="en-US"/>
              <a:t>naming conventions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1ABE6-545D-C54D-B748-ED5D2F6906F4}"/>
              </a:ext>
            </a:extLst>
          </p:cNvPr>
          <p:cNvSpPr txBox="1"/>
          <p:nvPr/>
        </p:nvSpPr>
        <p:spPr>
          <a:xfrm>
            <a:off x="372600" y="224640"/>
            <a:ext cx="891539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/>
          <a:lstStyle/>
          <a:p>
            <a:pPr marL="0" marR="0" lvl="0" indent="0" algn="just" rtl="0" hangingPunct="0">
              <a:lnSpc>
                <a:spcPct val="93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S Gothic" pitchFamily="2"/>
                <a:cs typeface="MS Gothic" pitchFamily="2"/>
              </a:rPr>
              <a:t>Enable Core Data for use in a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0FE52-5C65-AD42-97F1-F7048CCB29C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1280" y="914400"/>
            <a:ext cx="9488520" cy="733534"/>
          </a:xfrm>
        </p:spPr>
        <p:txBody>
          <a:bodyPr>
            <a:spAutoFit/>
          </a:bodyPr>
          <a:lstStyle/>
          <a:p>
            <a:pPr lvl="0"/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At the time of the creation of the project: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HelveticaNeue" pitchFamily="18"/>
              <a:ea typeface="HelveticaNeue" pitchFamily="2"/>
              <a:cs typeface="HelveticaNeue" pitchFamily="2"/>
            </a:endParaRP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975CD16-85DD-1B43-941F-3D4757F3B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41" y="1647934"/>
            <a:ext cx="8694542" cy="52604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A1283B-242D-1B47-A30D-7B7BCB15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1069DA-D99C-994C-87F1-535ECD6BF0E9}" type="slidenum"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077E8-BAB1-194A-841D-E71ED318DA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301320"/>
            <a:ext cx="9372600" cy="384840"/>
          </a:xfrm>
        </p:spPr>
        <p:txBody>
          <a:bodyPr>
            <a:spAutoFit/>
          </a:bodyPr>
          <a:lstStyle/>
          <a:p>
            <a:pPr lvl="0"/>
            <a:r>
              <a:rPr lang="en-US"/>
              <a:t>naming conventions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1ABE6-545D-C54D-B748-ED5D2F6906F4}"/>
              </a:ext>
            </a:extLst>
          </p:cNvPr>
          <p:cNvSpPr txBox="1"/>
          <p:nvPr/>
        </p:nvSpPr>
        <p:spPr>
          <a:xfrm>
            <a:off x="372600" y="224640"/>
            <a:ext cx="891539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/>
          <a:lstStyle/>
          <a:p>
            <a:pPr marL="0" marR="0" lvl="0" indent="0" algn="just" rtl="0" hangingPunct="0">
              <a:lnSpc>
                <a:spcPct val="93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S Gothic" pitchFamily="2"/>
                <a:cs typeface="MS Gothic" pitchFamily="2"/>
              </a:rPr>
              <a:t>Enable Core Data for use in a project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0FE52-5C65-AD42-97F1-F7048CCB29C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1280" y="914400"/>
            <a:ext cx="9488520" cy="553998"/>
          </a:xfrm>
        </p:spPr>
        <p:txBody>
          <a:bodyPr>
            <a:spAutoFit/>
          </a:bodyPr>
          <a:lstStyle/>
          <a:p>
            <a:pPr lvl="0"/>
            <a:r>
              <a:rPr lang="en-US" sz="1800" dirty="0" err="1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Xcode</a:t>
            </a:r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 automatically adds some boilerplate code in </a:t>
            </a:r>
            <a:r>
              <a:rPr lang="en-US" sz="1800" b="1" dirty="0" err="1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AppDelegate</a:t>
            </a:r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 and a </a:t>
            </a:r>
            <a:r>
              <a:rPr lang="en-US" sz="1800" b="1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.</a:t>
            </a:r>
            <a:r>
              <a:rPr lang="en-US" sz="1800" b="1" dirty="0" err="1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xcdatamodeld</a:t>
            </a:r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 file in the project navigator.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5B6D024-F26D-214D-9997-8FF2BDAE7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84" y="1647934"/>
            <a:ext cx="8494456" cy="51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6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A1283B-242D-1B47-A30D-7B7BCB15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1069DA-D99C-994C-87F1-535ECD6BF0E9}" type="slidenum"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077E8-BAB1-194A-841D-E71ED318DA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301320"/>
            <a:ext cx="9372600" cy="384840"/>
          </a:xfrm>
        </p:spPr>
        <p:txBody>
          <a:bodyPr>
            <a:spAutoFit/>
          </a:bodyPr>
          <a:lstStyle/>
          <a:p>
            <a:pPr lvl="0"/>
            <a:r>
              <a:rPr lang="en-US"/>
              <a:t>naming conventions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1ABE6-545D-C54D-B748-ED5D2F6906F4}"/>
              </a:ext>
            </a:extLst>
          </p:cNvPr>
          <p:cNvSpPr txBox="1"/>
          <p:nvPr/>
        </p:nvSpPr>
        <p:spPr>
          <a:xfrm>
            <a:off x="372600" y="224640"/>
            <a:ext cx="891539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/>
          <a:lstStyle/>
          <a:p>
            <a:pPr marL="0" marR="0" lvl="0" indent="0" algn="just" rtl="0" hangingPunct="0">
              <a:lnSpc>
                <a:spcPct val="93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S Gothic" pitchFamily="2"/>
                <a:cs typeface="MS Gothic" pitchFamily="2"/>
              </a:rPr>
              <a:t>Enable Core Data for use in a project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0FE52-5C65-AD42-97F1-F7048CCB29C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1280" y="914400"/>
            <a:ext cx="9488520" cy="2890535"/>
          </a:xfrm>
        </p:spPr>
        <p:txBody>
          <a:bodyPr>
            <a:spAutoFit/>
          </a:bodyPr>
          <a:lstStyle/>
          <a:p>
            <a:pPr lvl="0"/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But sometimes you need to add core data support in an already existing project. 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HelveticaNeue" pitchFamily="18"/>
              <a:ea typeface="HelveticaNeue" pitchFamily="2"/>
              <a:cs typeface="HelveticaNeue" pitchFamily="2"/>
            </a:endParaRPr>
          </a:p>
          <a:p>
            <a:pPr lvl="0"/>
            <a:r>
              <a:rPr lang="en-US" sz="1800" b="1" dirty="0">
                <a:solidFill>
                  <a:srgbClr val="FF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How do we do that?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HelveticaNeue" pitchFamily="18"/>
              <a:ea typeface="HelveticaNeue" pitchFamily="2"/>
              <a:cs typeface="HelveticaNeue" pitchFamily="2"/>
            </a:endParaRPr>
          </a:p>
          <a:p>
            <a:pPr lvl="0"/>
            <a:r>
              <a:rPr lang="en-US" sz="1800" dirty="0">
                <a:solidFill>
                  <a:srgbClr val="00B050"/>
                </a:solidFill>
                <a:latin typeface="HelveticaNeue" pitchFamily="18"/>
                <a:ea typeface="HelveticaNeue" pitchFamily="2"/>
                <a:cs typeface="HelveticaNeue" pitchFamily="2"/>
              </a:rPr>
              <a:t>Actually, it’s not very different from what the automatic adoption did for us.</a:t>
            </a:r>
          </a:p>
          <a:p>
            <a:pPr marL="971550" lvl="1" indent="-285750">
              <a:buFontTx/>
              <a:buChar char="-"/>
            </a:pPr>
            <a:r>
              <a:rPr lang="en-US" sz="10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Add a new .</a:t>
            </a:r>
            <a:r>
              <a:rPr lang="en-US" sz="1000" dirty="0" err="1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xcdatamodeld</a:t>
            </a:r>
            <a:r>
              <a:rPr lang="en-US" sz="10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 to the project</a:t>
            </a:r>
          </a:p>
          <a:p>
            <a:pPr marL="971550" lvl="1" indent="-285750">
              <a:buFontTx/>
              <a:buChar char="-"/>
            </a:pPr>
            <a:r>
              <a:rPr lang="en-US" sz="10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Add those boilerplate code in </a:t>
            </a:r>
            <a:r>
              <a:rPr lang="en-US" sz="1000" dirty="0" err="1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AppDelegate</a:t>
            </a:r>
            <a:r>
              <a:rPr lang="en-US" sz="10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 (though this isn’t mandatory)</a:t>
            </a:r>
          </a:p>
          <a:p>
            <a:pPr marL="971550" lvl="1" indent="-285750">
              <a:buFontTx/>
              <a:buChar char="-"/>
            </a:pPr>
            <a:endParaRPr lang="en-US" sz="1000" dirty="0">
              <a:solidFill>
                <a:srgbClr val="000000"/>
              </a:solidFill>
              <a:latin typeface="HelveticaNeue" pitchFamily="18"/>
              <a:ea typeface="HelveticaNeue" pitchFamily="2"/>
              <a:cs typeface="HelveticaNeue" pitchFamily="2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91F10CE-CCC2-C745-8168-5495191E4013}"/>
              </a:ext>
            </a:extLst>
          </p:cNvPr>
          <p:cNvSpPr txBox="1">
            <a:spLocks/>
          </p:cNvSpPr>
          <p:nvPr/>
        </p:nvSpPr>
        <p:spPr>
          <a:xfrm>
            <a:off x="341280" y="4750257"/>
            <a:ext cx="9488520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rtl="0" hangingPunct="0">
              <a:spcBef>
                <a:spcPts val="0"/>
              </a:spcBef>
              <a:spcAft>
                <a:spcPts val="1417"/>
              </a:spcAft>
              <a:tabLst/>
              <a:defRPr lang="en-US" sz="3200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18"/>
                <a:ea typeface="ＭＳ Ｐゴシック" pitchFamily="2"/>
                <a:cs typeface="Tahoma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We will do that in practical. </a:t>
            </a:r>
          </a:p>
        </p:txBody>
      </p:sp>
    </p:spTree>
    <p:extLst>
      <p:ext uri="{BB962C8B-B14F-4D97-AF65-F5344CB8AC3E}">
        <p14:creationId xmlns:p14="http://schemas.microsoft.com/office/powerpoint/2010/main" val="775962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A1283B-242D-1B47-A30D-7B7BCB15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1069DA-D99C-994C-87F1-535ECD6BF0E9}" type="slidenum"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077E8-BAB1-194A-841D-E71ED318DA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301320"/>
            <a:ext cx="9372600" cy="384840"/>
          </a:xfrm>
        </p:spPr>
        <p:txBody>
          <a:bodyPr>
            <a:spAutoFit/>
          </a:bodyPr>
          <a:lstStyle/>
          <a:p>
            <a:pPr lvl="0"/>
            <a:r>
              <a:rPr lang="en-US"/>
              <a:t>naming conventions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1ABE6-545D-C54D-B748-ED5D2F6906F4}"/>
              </a:ext>
            </a:extLst>
          </p:cNvPr>
          <p:cNvSpPr txBox="1"/>
          <p:nvPr/>
        </p:nvSpPr>
        <p:spPr>
          <a:xfrm>
            <a:off x="372600" y="224640"/>
            <a:ext cx="891539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/>
          <a:lstStyle/>
          <a:p>
            <a:pPr marL="0" marR="0" lvl="0" indent="0" algn="just" rtl="0" hangingPunct="0">
              <a:lnSpc>
                <a:spcPct val="93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S Gothic" pitchFamily="2"/>
                <a:cs typeface="MS Gothic" pitchFamily="2"/>
              </a:rPr>
              <a:t>Enable Core Data for use in a project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0FE52-5C65-AD42-97F1-F7048CCB29C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1280" y="914400"/>
            <a:ext cx="9488520" cy="276999"/>
          </a:xfrm>
        </p:spPr>
        <p:txBody>
          <a:bodyPr>
            <a:spAutoFit/>
          </a:bodyPr>
          <a:lstStyle/>
          <a:p>
            <a:pPr lvl="0"/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Open the demo project, </a:t>
            </a:r>
            <a:r>
              <a:rPr lang="en-US" sz="1800" dirty="0" err="1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Friendlist</a:t>
            </a:r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 from the starter directory.</a:t>
            </a:r>
            <a:endParaRPr lang="en-US" sz="1000" dirty="0">
              <a:solidFill>
                <a:srgbClr val="000000"/>
              </a:solidFill>
              <a:latin typeface="HelveticaNeue" pitchFamily="18"/>
              <a:ea typeface="HelveticaNeue" pitchFamily="2"/>
              <a:cs typeface="HelveticaNeue" pitchFamily="2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B21423-7BBC-DF4C-A6C6-8EE01C0F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871" y="1191399"/>
            <a:ext cx="6406856" cy="3980676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9D7EB4C-F3F1-684B-B036-C40B5D03AB51}"/>
              </a:ext>
            </a:extLst>
          </p:cNvPr>
          <p:cNvSpPr txBox="1">
            <a:spLocks/>
          </p:cNvSpPr>
          <p:nvPr/>
        </p:nvSpPr>
        <p:spPr>
          <a:xfrm>
            <a:off x="372600" y="5218926"/>
            <a:ext cx="9488520" cy="174406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rtl="0" hangingPunct="0">
              <a:spcBef>
                <a:spcPts val="0"/>
              </a:spcBef>
              <a:spcAft>
                <a:spcPts val="1417"/>
              </a:spcAft>
              <a:tabLst/>
              <a:defRPr lang="en-US" sz="3200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18"/>
                <a:ea typeface="ＭＳ Ｐゴシック" pitchFamily="2"/>
                <a:cs typeface="Tahoma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Run the project in a device/simulator. Add some names. Then clear the </a:t>
            </a:r>
            <a:r>
              <a:rPr lang="en-US" sz="1800" dirty="0" err="1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Friendlist</a:t>
            </a:r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 app from the app switcher (this is known as force close/kill an app). After that, click the app to open again. </a:t>
            </a:r>
          </a:p>
          <a:p>
            <a:r>
              <a:rPr lang="en-US" sz="1800" dirty="0">
                <a:solidFill>
                  <a:srgbClr val="FF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What?!! Where are the names that we just added before?</a:t>
            </a:r>
          </a:p>
          <a:p>
            <a:r>
              <a:rPr lang="en-US" sz="1800" dirty="0">
                <a:solidFill>
                  <a:srgbClr val="00B050"/>
                </a:solidFill>
                <a:latin typeface="HelveticaNeue" pitchFamily="18"/>
                <a:ea typeface="HelveticaNeue" pitchFamily="2"/>
                <a:cs typeface="HelveticaNeue" pitchFamily="2"/>
              </a:rPr>
              <a:t>We will fix this.</a:t>
            </a:r>
            <a:endParaRPr lang="en-US" sz="1000" dirty="0">
              <a:solidFill>
                <a:srgbClr val="00B050"/>
              </a:solidFill>
              <a:latin typeface="HelveticaNeue" pitchFamily="18"/>
              <a:ea typeface="HelveticaNeue" pitchFamily="2"/>
              <a:cs typeface="HelveticaNeue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3933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A1283B-242D-1B47-A30D-7B7BCB15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1069DA-D99C-994C-87F1-535ECD6BF0E9}" type="slidenum"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077E8-BAB1-194A-841D-E71ED318DA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301320"/>
            <a:ext cx="9372600" cy="384840"/>
          </a:xfrm>
        </p:spPr>
        <p:txBody>
          <a:bodyPr>
            <a:spAutoFit/>
          </a:bodyPr>
          <a:lstStyle/>
          <a:p>
            <a:pPr lvl="0"/>
            <a:r>
              <a:rPr lang="en-US"/>
              <a:t>naming conventions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1ABE6-545D-C54D-B748-ED5D2F6906F4}"/>
              </a:ext>
            </a:extLst>
          </p:cNvPr>
          <p:cNvSpPr txBox="1"/>
          <p:nvPr/>
        </p:nvSpPr>
        <p:spPr>
          <a:xfrm>
            <a:off x="372600" y="224640"/>
            <a:ext cx="891539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/>
          <a:lstStyle/>
          <a:p>
            <a:pPr marL="0" marR="0" lvl="0" indent="0" algn="just" rtl="0" hangingPunct="0">
              <a:lnSpc>
                <a:spcPct val="93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S Gothic" pitchFamily="2"/>
                <a:cs typeface="MS Gothic" pitchFamily="2"/>
              </a:rPr>
              <a:t>Enable Core Data for use in a project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0FE52-5C65-AD42-97F1-F7048CCB29C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1280" y="914400"/>
            <a:ext cx="9488520" cy="553998"/>
          </a:xfrm>
        </p:spPr>
        <p:txBody>
          <a:bodyPr>
            <a:spAutoFit/>
          </a:bodyPr>
          <a:lstStyle/>
          <a:p>
            <a:pPr lvl="0"/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Add new file like below for Core Data. You can save the file name as you want. But it’s standard to use the same name as the project name.</a:t>
            </a:r>
            <a:endParaRPr lang="en-US" sz="1000" dirty="0">
              <a:solidFill>
                <a:srgbClr val="000000"/>
              </a:solidFill>
              <a:latin typeface="HelveticaNeue" pitchFamily="18"/>
              <a:ea typeface="HelveticaNeue" pitchFamily="2"/>
              <a:cs typeface="HelveticaNeue" pitchFamily="2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9D7EB4C-F3F1-684B-B036-C40B5D03AB51}"/>
              </a:ext>
            </a:extLst>
          </p:cNvPr>
          <p:cNvSpPr txBox="1">
            <a:spLocks/>
          </p:cNvSpPr>
          <p:nvPr/>
        </p:nvSpPr>
        <p:spPr>
          <a:xfrm>
            <a:off x="344744" y="4984162"/>
            <a:ext cx="9488520" cy="12875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rtl="0" hangingPunct="0">
              <a:spcBef>
                <a:spcPts val="0"/>
              </a:spcBef>
              <a:spcAft>
                <a:spcPts val="1417"/>
              </a:spcAft>
              <a:tabLst/>
              <a:defRPr lang="en-US" sz="3200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18"/>
                <a:ea typeface="ＭＳ Ｐゴシック" pitchFamily="2"/>
                <a:cs typeface="Tahoma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After adding the core data model (.</a:t>
            </a:r>
            <a:r>
              <a:rPr lang="en-US" sz="1800" dirty="0" err="1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xcdatamodeld</a:t>
            </a:r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 file) </a:t>
            </a:r>
            <a:r>
              <a:rPr lang="en-US" sz="1800" dirty="0" err="1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Xcode</a:t>
            </a:r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 opens the file. </a:t>
            </a:r>
            <a:r>
              <a:rPr lang="en-US" sz="1800" dirty="0" err="1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Xcode</a:t>
            </a:r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 has a rich data model editor.</a:t>
            </a:r>
          </a:p>
          <a:p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You can explore a lot of features later on. For now, let’s focus on creating a single Core Data entity.</a:t>
            </a:r>
            <a:endParaRPr lang="en-US" sz="1000" dirty="0">
              <a:solidFill>
                <a:srgbClr val="00B050"/>
              </a:solidFill>
              <a:latin typeface="HelveticaNeue" pitchFamily="18"/>
              <a:ea typeface="HelveticaNeue" pitchFamily="2"/>
              <a:cs typeface="HelveticaNeue" pitchFamily="2"/>
            </a:endParaRP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886C985-4D60-5D48-885F-0B638B698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80" y="1665515"/>
            <a:ext cx="4772116" cy="2963635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A0BDF2A-D20F-4146-8C82-348FFEEF0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730" y="1663113"/>
            <a:ext cx="4772116" cy="296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52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A1283B-242D-1B47-A30D-7B7BCB15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1069DA-D99C-994C-87F1-535ECD6BF0E9}" type="slidenum"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077E8-BAB1-194A-841D-E71ED318DA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301320"/>
            <a:ext cx="9372600" cy="384840"/>
          </a:xfrm>
        </p:spPr>
        <p:txBody>
          <a:bodyPr>
            <a:spAutoFit/>
          </a:bodyPr>
          <a:lstStyle/>
          <a:p>
            <a:pPr lvl="0"/>
            <a:r>
              <a:rPr lang="en-US"/>
              <a:t>naming conventions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1ABE6-545D-C54D-B748-ED5D2F6906F4}"/>
              </a:ext>
            </a:extLst>
          </p:cNvPr>
          <p:cNvSpPr txBox="1"/>
          <p:nvPr/>
        </p:nvSpPr>
        <p:spPr>
          <a:xfrm>
            <a:off x="372600" y="224640"/>
            <a:ext cx="891539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/>
          <a:lstStyle/>
          <a:p>
            <a:pPr marL="0" marR="0" lvl="0" indent="0" algn="just" rtl="0" hangingPunct="0">
              <a:lnSpc>
                <a:spcPct val="93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S Gothic" pitchFamily="2"/>
                <a:cs typeface="MS Gothic" pitchFamily="2"/>
              </a:rPr>
              <a:t>Enable Core Data for use in a project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0FE52-5C65-AD42-97F1-F7048CCB29C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1280" y="914400"/>
            <a:ext cx="9488520" cy="830997"/>
          </a:xfrm>
        </p:spPr>
        <p:txBody>
          <a:bodyPr>
            <a:spAutoFit/>
          </a:bodyPr>
          <a:lstStyle/>
          <a:p>
            <a:pPr lvl="0"/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Click on </a:t>
            </a:r>
            <a:r>
              <a:rPr lang="en-US" sz="1800" b="1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Add Entity</a:t>
            </a:r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 to create a new entity. Double-click the newly added </a:t>
            </a:r>
            <a:r>
              <a:rPr lang="en-US" sz="1800" b="1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Entity</a:t>
            </a:r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 and change it’s name. Click on the </a:t>
            </a:r>
            <a:r>
              <a:rPr lang="en-US" sz="1800" b="1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+</a:t>
            </a:r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 icon below the </a:t>
            </a:r>
            <a:r>
              <a:rPr lang="en-US" sz="1800" b="1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Attributes</a:t>
            </a:r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 section and add an attribute </a:t>
            </a:r>
            <a:r>
              <a:rPr lang="en-US" sz="1800" b="1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name</a:t>
            </a:r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 of type </a:t>
            </a:r>
            <a:r>
              <a:rPr lang="en-US" sz="1800" b="1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.</a:t>
            </a:r>
            <a:endParaRPr lang="en-US" sz="1000" dirty="0">
              <a:solidFill>
                <a:srgbClr val="000000"/>
              </a:solidFill>
              <a:latin typeface="HelveticaNeue" pitchFamily="18"/>
              <a:ea typeface="HelveticaNeue" pitchFamily="2"/>
              <a:cs typeface="HelveticaNeue" pitchFamily="2"/>
            </a:endParaRP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F6F0132-E36D-9D49-9442-DB1B5E3C0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4" y="1745397"/>
            <a:ext cx="7356475" cy="4568604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B4A3B57-F6BE-FB4B-9143-9B5EE8A37B86}"/>
              </a:ext>
            </a:extLst>
          </p:cNvPr>
          <p:cNvSpPr txBox="1">
            <a:spLocks/>
          </p:cNvSpPr>
          <p:nvPr/>
        </p:nvSpPr>
        <p:spPr>
          <a:xfrm>
            <a:off x="399240" y="6352322"/>
            <a:ext cx="9488520" cy="553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rtl="0" hangingPunct="0">
              <a:spcBef>
                <a:spcPts val="0"/>
              </a:spcBef>
              <a:spcAft>
                <a:spcPts val="1417"/>
              </a:spcAft>
              <a:tabLst/>
              <a:defRPr lang="en-US" sz="3200" b="0" i="0" u="none" strike="noStrike" kern="1200">
                <a:ln>
                  <a:noFill/>
                </a:ln>
                <a:solidFill>
                  <a:srgbClr val="FFFFFF"/>
                </a:solidFill>
                <a:latin typeface="Arial" pitchFamily="18"/>
                <a:ea typeface="ＭＳ Ｐゴシック" pitchFamily="2"/>
                <a:cs typeface="Tahoma" pitchFamily="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You can obviously add as many attributes as you want. But for demonstration purpose, we are going to use only one attribute.</a:t>
            </a:r>
            <a:endParaRPr lang="en-US" sz="1000" dirty="0">
              <a:solidFill>
                <a:srgbClr val="000000"/>
              </a:solidFill>
              <a:latin typeface="HelveticaNeue" pitchFamily="18"/>
              <a:ea typeface="HelveticaNeue" pitchFamily="2"/>
              <a:cs typeface="HelveticaNeue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05354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A1283B-242D-1B47-A30D-7B7BCB15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1069DA-D99C-994C-87F1-535ECD6BF0E9}" type="slidenum"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077E8-BAB1-194A-841D-E71ED318DA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301320"/>
            <a:ext cx="9372600" cy="384840"/>
          </a:xfrm>
        </p:spPr>
        <p:txBody>
          <a:bodyPr>
            <a:spAutoFit/>
          </a:bodyPr>
          <a:lstStyle/>
          <a:p>
            <a:pPr lvl="0"/>
            <a:r>
              <a:rPr lang="en-US"/>
              <a:t>naming conventions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1ABE6-545D-C54D-B748-ED5D2F6906F4}"/>
              </a:ext>
            </a:extLst>
          </p:cNvPr>
          <p:cNvSpPr txBox="1"/>
          <p:nvPr/>
        </p:nvSpPr>
        <p:spPr>
          <a:xfrm>
            <a:off x="372600" y="224640"/>
            <a:ext cx="891539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compatLnSpc="0"/>
          <a:lstStyle/>
          <a:p>
            <a:pPr marL="0" marR="0" lvl="0" indent="0" algn="just" rtl="0" hangingPunct="0">
              <a:lnSpc>
                <a:spcPct val="93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MS Gothic" pitchFamily="2"/>
                <a:cs typeface="MS Gothic" pitchFamily="2"/>
              </a:rPr>
              <a:t>Enable Core Data for use in a project (cont.)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0FE52-5C65-AD42-97F1-F7048CCB29C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1280" y="914400"/>
            <a:ext cx="9488520" cy="1923604"/>
          </a:xfrm>
        </p:spPr>
        <p:txBody>
          <a:bodyPr>
            <a:spAutoFit/>
          </a:bodyPr>
          <a:lstStyle/>
          <a:p>
            <a:pPr lvl="0"/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As of now, Core Data model is ready to be used.</a:t>
            </a:r>
          </a:p>
          <a:p>
            <a:pPr lvl="0"/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We will use this model for saving and fetching </a:t>
            </a:r>
            <a:r>
              <a:rPr lang="en-US" sz="1800" b="1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Person</a:t>
            </a:r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 type data.</a:t>
            </a:r>
          </a:p>
          <a:p>
            <a:pPr lvl="0"/>
            <a:endParaRPr lang="en-US" sz="1800" dirty="0">
              <a:solidFill>
                <a:srgbClr val="000000"/>
              </a:solidFill>
              <a:latin typeface="HelveticaNeue" pitchFamily="18"/>
              <a:ea typeface="HelveticaNeue" pitchFamily="2"/>
              <a:cs typeface="HelveticaNeue" pitchFamily="2"/>
            </a:endParaRPr>
          </a:p>
          <a:p>
            <a:pPr lvl="0"/>
            <a:r>
              <a:rPr lang="en-US" sz="1800" dirty="0">
                <a:solidFill>
                  <a:srgbClr val="000000"/>
                </a:solidFill>
                <a:latin typeface="HelveticaNeue" pitchFamily="18"/>
                <a:ea typeface="HelveticaNeue" pitchFamily="2"/>
                <a:cs typeface="HelveticaNeue" pitchFamily="2"/>
              </a:rPr>
              <a:t>Some code in the demo project needs to be modified in order to facilitate this Core Data model. Here is an overview:</a:t>
            </a:r>
            <a:endParaRPr lang="en-US" sz="1000" dirty="0">
              <a:solidFill>
                <a:srgbClr val="000000"/>
              </a:solidFill>
              <a:latin typeface="HelveticaNeue" pitchFamily="18"/>
              <a:ea typeface="HelveticaNeue" pitchFamily="2"/>
              <a:cs typeface="HelveticaNeue" pitchFamily="2"/>
            </a:endParaRP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23AD61-B0B4-1D4A-9C94-DC7242FB8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534" y="2838004"/>
            <a:ext cx="6709530" cy="416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825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LNA%20Trai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ver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../../../../Istique%20Ahmed/AppData/Local/Temp/DLNA%20Training.otp</Template>
  <TotalTime>34727</TotalTime>
  <Words>621</Words>
  <Application>Microsoft Macintosh PowerPoint</Application>
  <PresentationFormat>Custom</PresentationFormat>
  <Paragraphs>84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Narrow</vt:lpstr>
      <vt:lpstr>Calibri</vt:lpstr>
      <vt:lpstr>HelveticaNeue</vt:lpstr>
      <vt:lpstr>Times New Roman</vt:lpstr>
      <vt:lpstr>Default</vt:lpstr>
      <vt:lpstr>Title1</vt:lpstr>
      <vt:lpstr>DLNA%20Training</vt:lpstr>
      <vt:lpstr>Cover Page</vt:lpstr>
      <vt:lpstr>PowerPoint Presentation</vt:lpstr>
      <vt:lpstr>PowerPoint Presentation</vt:lpstr>
      <vt:lpstr>naming conventions</vt:lpstr>
      <vt:lpstr>naming conventions</vt:lpstr>
      <vt:lpstr>naming conventions</vt:lpstr>
      <vt:lpstr>naming conventions</vt:lpstr>
      <vt:lpstr>naming conventions</vt:lpstr>
      <vt:lpstr>naming conventions</vt:lpstr>
      <vt:lpstr>naming conventions</vt:lpstr>
      <vt:lpstr>naming conventions</vt:lpstr>
      <vt:lpstr>naming conventions</vt:lpstr>
      <vt:lpstr>naming conventions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BJIT</dc:title>
  <cp:lastModifiedBy>BJIT Limited</cp:lastModifiedBy>
  <cp:revision>1519</cp:revision>
  <cp:lastPrinted>2011-01-20T16:18:26Z</cp:lastPrinted>
  <dcterms:created xsi:type="dcterms:W3CDTF">2011-01-19T14:05:56Z</dcterms:created>
  <dcterms:modified xsi:type="dcterms:W3CDTF">2019-07-29T06:16:24Z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